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7"/>
  </p:notesMasterIdLst>
  <p:sldIdLst>
    <p:sldId id="392" r:id="rId2"/>
    <p:sldId id="256" r:id="rId3"/>
    <p:sldId id="270" r:id="rId4"/>
    <p:sldId id="358" r:id="rId5"/>
    <p:sldId id="319" r:id="rId6"/>
    <p:sldId id="331" r:id="rId7"/>
    <p:sldId id="321" r:id="rId8"/>
    <p:sldId id="333" r:id="rId9"/>
    <p:sldId id="355" r:id="rId10"/>
    <p:sldId id="334" r:id="rId11"/>
    <p:sldId id="323" r:id="rId12"/>
    <p:sldId id="332" r:id="rId13"/>
    <p:sldId id="336" r:id="rId14"/>
    <p:sldId id="324" r:id="rId15"/>
    <p:sldId id="390" r:id="rId16"/>
    <p:sldId id="337" r:id="rId17"/>
    <p:sldId id="346" r:id="rId18"/>
    <p:sldId id="338" r:id="rId19"/>
    <p:sldId id="325" r:id="rId20"/>
    <p:sldId id="357" r:id="rId21"/>
    <p:sldId id="335" r:id="rId22"/>
    <p:sldId id="326" r:id="rId23"/>
    <p:sldId id="359" r:id="rId24"/>
    <p:sldId id="360" r:id="rId25"/>
    <p:sldId id="381" r:id="rId26"/>
    <p:sldId id="382" r:id="rId27"/>
    <p:sldId id="380" r:id="rId28"/>
    <p:sldId id="362" r:id="rId29"/>
    <p:sldId id="378" r:id="rId30"/>
    <p:sldId id="364" r:id="rId31"/>
    <p:sldId id="383" r:id="rId32"/>
    <p:sldId id="365" r:id="rId33"/>
    <p:sldId id="308" r:id="rId34"/>
    <p:sldId id="379" r:id="rId35"/>
    <p:sldId id="303" r:id="rId36"/>
    <p:sldId id="384" r:id="rId37"/>
    <p:sldId id="386" r:id="rId38"/>
    <p:sldId id="387" r:id="rId39"/>
    <p:sldId id="385" r:id="rId40"/>
    <p:sldId id="312" r:id="rId41"/>
    <p:sldId id="259" r:id="rId42"/>
    <p:sldId id="388" r:id="rId43"/>
    <p:sldId id="389" r:id="rId44"/>
    <p:sldId id="317" r:id="rId45"/>
    <p:sldId id="313" r:id="rId46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3300"/>
    <a:srgbClr val="000000"/>
    <a:srgbClr val="0000FF"/>
    <a:srgbClr val="F4F4EA"/>
    <a:srgbClr val="FFFFCC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7C4F00D-3C9A-41F6-8152-B09F4D85525C}" type="datetimeFigureOut">
              <a:rPr lang="en-US"/>
              <a:pPr>
                <a:defRPr/>
              </a:pPr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804CEA-CBEF-4196-9F70-74118B210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566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06CC31-022C-4BC0-9F6E-82A003F576A6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0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3B35-3135-4521-B7F7-DA667CBA2E7F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580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AF41-64F3-45D7-881A-666E9C168FB1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514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4639-13F6-47D8-9330-17BFBD8AE135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5178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4A46-A458-4752-B3E8-26C6CCF769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528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E1F16-4BC0-4803-AEC1-3FD82A5CE4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3044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140B5DA0-A9D1-4056-B4DE-E1B5E3E9B26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906597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54F8-4805-429A-AD54-D08F3C511C2E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902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9491-824F-4E4A-88FD-AED9048350F3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53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337AB-13E9-4ECD-8831-821C88C4384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80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D025-3228-434D-8485-21631DE82895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5500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DDBC5-928F-4252-BA05-4FD27C27019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4896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7EBC-1FDA-424C-A645-ED6D0F5E47C1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1742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1250-C938-4E0C-9CFE-BCB86BFB801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629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49B06-5C7C-4EF5-8F70-FBA1FCACB5C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487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1019E-070E-47A5-8B38-9243A1A49628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83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=""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54688" y="2042629"/>
            <a:ext cx="65782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8</a:t>
            </a: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ĐỊA HÌNH VIỆT NAM (</a:t>
            </a:r>
            <a:r>
              <a:rPr lang="en-US" sz="28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38100">
                  <a:noFill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dirty="0">
                <a:solidFill>
                  <a:srgbClr val="FF00FF"/>
                </a:solidFill>
                <a:latin typeface="Times New Roman" pitchFamily="18" charset="0"/>
              </a:rPr>
              <a:t>ĐẶC ĐIỂM CÁC KHU VỰC ĐỊA HÌNH</a:t>
            </a:r>
            <a:endParaRPr lang="en-US" sz="2000" b="1" dirty="0">
              <a:solidFill>
                <a:srgbClr val="FF00FF"/>
              </a:solidFill>
              <a:latin typeface=".VnBahamasBH" pitchFamily="34" charset="0"/>
            </a:endParaRPr>
          </a:p>
          <a:p>
            <a:pPr algn="ctr"/>
            <a:endParaRPr lang="x-none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227793" y="3528047"/>
            <a:ext cx="23519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8" descr="hinh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504950" y="0"/>
            <a:ext cx="4057650" cy="6781800"/>
          </a:xfrm>
          <a:noFill/>
        </p:spPr>
      </p:pic>
      <p:sp>
        <p:nvSpPr>
          <p:cNvPr id="95262" name="Freeform 30"/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2147483647 w 1020"/>
              <a:gd name="T1" fmla="*/ 2147483647 h 1026"/>
              <a:gd name="T2" fmla="*/ 2147483647 w 1020"/>
              <a:gd name="T3" fmla="*/ 2147483647 h 1026"/>
              <a:gd name="T4" fmla="*/ 2147483647 w 1020"/>
              <a:gd name="T5" fmla="*/ 2147483647 h 1026"/>
              <a:gd name="T6" fmla="*/ 2147483647 w 1020"/>
              <a:gd name="T7" fmla="*/ 2147483647 h 1026"/>
              <a:gd name="T8" fmla="*/ 2147483647 w 1020"/>
              <a:gd name="T9" fmla="*/ 2147483647 h 1026"/>
              <a:gd name="T10" fmla="*/ 2147483647 w 1020"/>
              <a:gd name="T11" fmla="*/ 2147483647 h 1026"/>
              <a:gd name="T12" fmla="*/ 2147483647 w 1020"/>
              <a:gd name="T13" fmla="*/ 2147483647 h 1026"/>
              <a:gd name="T14" fmla="*/ 2147483647 w 1020"/>
              <a:gd name="T15" fmla="*/ 2147483647 h 1026"/>
              <a:gd name="T16" fmla="*/ 2147483647 w 1020"/>
              <a:gd name="T17" fmla="*/ 2147483647 h 1026"/>
              <a:gd name="T18" fmla="*/ 2147483647 w 1020"/>
              <a:gd name="T19" fmla="*/ 2147483647 h 1026"/>
              <a:gd name="T20" fmla="*/ 2147483647 w 1020"/>
              <a:gd name="T21" fmla="*/ 2147483647 h 1026"/>
              <a:gd name="T22" fmla="*/ 2147483647 w 1020"/>
              <a:gd name="T23" fmla="*/ 2147483647 h 1026"/>
              <a:gd name="T24" fmla="*/ 2147483647 w 1020"/>
              <a:gd name="T25" fmla="*/ 2147483647 h 1026"/>
              <a:gd name="T26" fmla="*/ 2147483647 w 1020"/>
              <a:gd name="T27" fmla="*/ 0 h 1026"/>
              <a:gd name="T28" fmla="*/ 2147483647 w 1020"/>
              <a:gd name="T29" fmla="*/ 2147483647 h 1026"/>
              <a:gd name="T30" fmla="*/ 2147483647 w 1020"/>
              <a:gd name="T31" fmla="*/ 2147483647 h 1026"/>
              <a:gd name="T32" fmla="*/ 2147483647 w 1020"/>
              <a:gd name="T33" fmla="*/ 2147483647 h 1026"/>
              <a:gd name="T34" fmla="*/ 2147483647 w 1020"/>
              <a:gd name="T35" fmla="*/ 2147483647 h 1026"/>
              <a:gd name="T36" fmla="*/ 0 w 1020"/>
              <a:gd name="T37" fmla="*/ 2147483647 h 1026"/>
              <a:gd name="T38" fmla="*/ 2147483647 w 1020"/>
              <a:gd name="T39" fmla="*/ 2147483647 h 1026"/>
              <a:gd name="T40" fmla="*/ 2147483647 w 1020"/>
              <a:gd name="T41" fmla="*/ 2147483647 h 1026"/>
              <a:gd name="T42" fmla="*/ 2147483647 w 1020"/>
              <a:gd name="T43" fmla="*/ 2147483647 h 1026"/>
              <a:gd name="T44" fmla="*/ 2147483647 w 1020"/>
              <a:gd name="T45" fmla="*/ 2147483647 h 1026"/>
              <a:gd name="T46" fmla="*/ 2147483647 w 1020"/>
              <a:gd name="T47" fmla="*/ 2147483647 h 1026"/>
              <a:gd name="T48" fmla="*/ 2147483647 w 1020"/>
              <a:gd name="T49" fmla="*/ 2147483647 h 1026"/>
              <a:gd name="T50" fmla="*/ 2147483647 w 1020"/>
              <a:gd name="T51" fmla="*/ 2147483647 h 1026"/>
              <a:gd name="T52" fmla="*/ 2147483647 w 1020"/>
              <a:gd name="T53" fmla="*/ 2147483647 h 1026"/>
              <a:gd name="T54" fmla="*/ 2147483647 w 1020"/>
              <a:gd name="T55" fmla="*/ 2147483647 h 1026"/>
              <a:gd name="T56" fmla="*/ 2147483647 w 1020"/>
              <a:gd name="T57" fmla="*/ 2147483647 h 1026"/>
              <a:gd name="T58" fmla="*/ 2147483647 w 1020"/>
              <a:gd name="T59" fmla="*/ 2147483647 h 1026"/>
              <a:gd name="T60" fmla="*/ 2147483647 w 1020"/>
              <a:gd name="T61" fmla="*/ 2147483647 h 1026"/>
              <a:gd name="T62" fmla="*/ 2147483647 w 1020"/>
              <a:gd name="T63" fmla="*/ 2147483647 h 1026"/>
              <a:gd name="T64" fmla="*/ 2147483647 w 1020"/>
              <a:gd name="T65" fmla="*/ 2147483647 h 1026"/>
              <a:gd name="T66" fmla="*/ 2147483647 w 1020"/>
              <a:gd name="T67" fmla="*/ 2147483647 h 1026"/>
              <a:gd name="T68" fmla="*/ 2147483647 w 1020"/>
              <a:gd name="T69" fmla="*/ 2147483647 h 1026"/>
              <a:gd name="T70" fmla="*/ 2147483647 w 1020"/>
              <a:gd name="T71" fmla="*/ 2147483647 h 10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Line 41"/>
          <p:cNvSpPr>
            <a:spLocks noChangeShapeType="1"/>
          </p:cNvSpPr>
          <p:nvPr/>
        </p:nvSpPr>
        <p:spPr bwMode="auto">
          <a:xfrm flipH="1" flipV="1">
            <a:off x="2667000" y="990600"/>
            <a:ext cx="4038600" cy="16764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7" name="AutoShape 45"/>
          <p:cNvSpPr>
            <a:spLocks noChangeArrowheads="1"/>
          </p:cNvSpPr>
          <p:nvPr/>
        </p:nvSpPr>
        <p:spPr bwMode="auto">
          <a:xfrm>
            <a:off x="5791200" y="1066800"/>
            <a:ext cx="4648200" cy="44196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Tây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2" grpId="0" animBg="1"/>
      <p:bldP spid="95273" grpId="0" animBg="1"/>
      <p:bldP spid="952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Group 2"/>
          <p:cNvGraphicFramePr>
            <a:graphicFrameLocks noGrp="1"/>
          </p:cNvGraphicFramePr>
          <p:nvPr>
            <p:ph/>
          </p:nvPr>
        </p:nvGraphicFramePr>
        <p:xfrm>
          <a:off x="1666876" y="4146551"/>
          <a:ext cx="8924925" cy="2551199"/>
        </p:xfrm>
        <a:graphic>
          <a:graphicData uri="http://schemas.openxmlformats.org/drawingml/2006/table">
            <a:tbl>
              <a:tblPr/>
              <a:tblGrid>
                <a:gridCol w="1739604"/>
                <a:gridCol w="1663969"/>
                <a:gridCol w="5521352"/>
              </a:tblGrid>
              <a:tr h="8228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Khu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vực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hạn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điểm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8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28" name="Freeform 16"/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17"/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2147483647 w 1020"/>
              <a:gd name="T1" fmla="*/ 2147483647 h 1026"/>
              <a:gd name="T2" fmla="*/ 2147483647 w 1020"/>
              <a:gd name="T3" fmla="*/ 2147483647 h 1026"/>
              <a:gd name="T4" fmla="*/ 2147483647 w 1020"/>
              <a:gd name="T5" fmla="*/ 2147483647 h 1026"/>
              <a:gd name="T6" fmla="*/ 2147483647 w 1020"/>
              <a:gd name="T7" fmla="*/ 2147483647 h 1026"/>
              <a:gd name="T8" fmla="*/ 2147483647 w 1020"/>
              <a:gd name="T9" fmla="*/ 2147483647 h 1026"/>
              <a:gd name="T10" fmla="*/ 2147483647 w 1020"/>
              <a:gd name="T11" fmla="*/ 2147483647 h 1026"/>
              <a:gd name="T12" fmla="*/ 2147483647 w 1020"/>
              <a:gd name="T13" fmla="*/ 2147483647 h 1026"/>
              <a:gd name="T14" fmla="*/ 2147483647 w 1020"/>
              <a:gd name="T15" fmla="*/ 2147483647 h 1026"/>
              <a:gd name="T16" fmla="*/ 2147483647 w 1020"/>
              <a:gd name="T17" fmla="*/ 2147483647 h 1026"/>
              <a:gd name="T18" fmla="*/ 2147483647 w 1020"/>
              <a:gd name="T19" fmla="*/ 2147483647 h 1026"/>
              <a:gd name="T20" fmla="*/ 2147483647 w 1020"/>
              <a:gd name="T21" fmla="*/ 2147483647 h 1026"/>
              <a:gd name="T22" fmla="*/ 2147483647 w 1020"/>
              <a:gd name="T23" fmla="*/ 2147483647 h 1026"/>
              <a:gd name="T24" fmla="*/ 2147483647 w 1020"/>
              <a:gd name="T25" fmla="*/ 2147483647 h 1026"/>
              <a:gd name="T26" fmla="*/ 2147483647 w 1020"/>
              <a:gd name="T27" fmla="*/ 0 h 1026"/>
              <a:gd name="T28" fmla="*/ 2147483647 w 1020"/>
              <a:gd name="T29" fmla="*/ 2147483647 h 1026"/>
              <a:gd name="T30" fmla="*/ 2147483647 w 1020"/>
              <a:gd name="T31" fmla="*/ 2147483647 h 1026"/>
              <a:gd name="T32" fmla="*/ 2147483647 w 1020"/>
              <a:gd name="T33" fmla="*/ 2147483647 h 1026"/>
              <a:gd name="T34" fmla="*/ 2147483647 w 1020"/>
              <a:gd name="T35" fmla="*/ 2147483647 h 1026"/>
              <a:gd name="T36" fmla="*/ 0 w 1020"/>
              <a:gd name="T37" fmla="*/ 2147483647 h 1026"/>
              <a:gd name="T38" fmla="*/ 2147483647 w 1020"/>
              <a:gd name="T39" fmla="*/ 2147483647 h 1026"/>
              <a:gd name="T40" fmla="*/ 2147483647 w 1020"/>
              <a:gd name="T41" fmla="*/ 2147483647 h 1026"/>
              <a:gd name="T42" fmla="*/ 2147483647 w 1020"/>
              <a:gd name="T43" fmla="*/ 2147483647 h 1026"/>
              <a:gd name="T44" fmla="*/ 2147483647 w 1020"/>
              <a:gd name="T45" fmla="*/ 2147483647 h 1026"/>
              <a:gd name="T46" fmla="*/ 2147483647 w 1020"/>
              <a:gd name="T47" fmla="*/ 2147483647 h 1026"/>
              <a:gd name="T48" fmla="*/ 2147483647 w 1020"/>
              <a:gd name="T49" fmla="*/ 2147483647 h 1026"/>
              <a:gd name="T50" fmla="*/ 2147483647 w 1020"/>
              <a:gd name="T51" fmla="*/ 2147483647 h 1026"/>
              <a:gd name="T52" fmla="*/ 2147483647 w 1020"/>
              <a:gd name="T53" fmla="*/ 2147483647 h 1026"/>
              <a:gd name="T54" fmla="*/ 2147483647 w 1020"/>
              <a:gd name="T55" fmla="*/ 2147483647 h 1026"/>
              <a:gd name="T56" fmla="*/ 2147483647 w 1020"/>
              <a:gd name="T57" fmla="*/ 2147483647 h 1026"/>
              <a:gd name="T58" fmla="*/ 2147483647 w 1020"/>
              <a:gd name="T59" fmla="*/ 2147483647 h 1026"/>
              <a:gd name="T60" fmla="*/ 2147483647 w 1020"/>
              <a:gd name="T61" fmla="*/ 2147483647 h 1026"/>
              <a:gd name="T62" fmla="*/ 2147483647 w 1020"/>
              <a:gd name="T63" fmla="*/ 2147483647 h 1026"/>
              <a:gd name="T64" fmla="*/ 2147483647 w 1020"/>
              <a:gd name="T65" fmla="*/ 2147483647 h 1026"/>
              <a:gd name="T66" fmla="*/ 2147483647 w 1020"/>
              <a:gd name="T67" fmla="*/ 2147483647 h 1026"/>
              <a:gd name="T68" fmla="*/ 2147483647 w 1020"/>
              <a:gd name="T69" fmla="*/ 2147483647 h 1026"/>
              <a:gd name="T70" fmla="*/ 2147483647 w 1020"/>
              <a:gd name="T71" fmla="*/ 2147483647 h 10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18"/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2147483647 w 1148"/>
              <a:gd name="T1" fmla="*/ 2147483647 h 899"/>
              <a:gd name="T2" fmla="*/ 2147483647 w 1148"/>
              <a:gd name="T3" fmla="*/ 2147483647 h 899"/>
              <a:gd name="T4" fmla="*/ 2147483647 w 1148"/>
              <a:gd name="T5" fmla="*/ 2147483647 h 899"/>
              <a:gd name="T6" fmla="*/ 2147483647 w 1148"/>
              <a:gd name="T7" fmla="*/ 2147483647 h 899"/>
              <a:gd name="T8" fmla="*/ 2147483647 w 1148"/>
              <a:gd name="T9" fmla="*/ 2147483647 h 899"/>
              <a:gd name="T10" fmla="*/ 2147483647 w 1148"/>
              <a:gd name="T11" fmla="*/ 2147483647 h 899"/>
              <a:gd name="T12" fmla="*/ 2147483647 w 1148"/>
              <a:gd name="T13" fmla="*/ 2147483647 h 899"/>
              <a:gd name="T14" fmla="*/ 2147483647 w 1148"/>
              <a:gd name="T15" fmla="*/ 2147483647 h 899"/>
              <a:gd name="T16" fmla="*/ 2147483647 w 1148"/>
              <a:gd name="T17" fmla="*/ 2147483647 h 899"/>
              <a:gd name="T18" fmla="*/ 2147483647 w 1148"/>
              <a:gd name="T19" fmla="*/ 2147483647 h 899"/>
              <a:gd name="T20" fmla="*/ 2147483647 w 1148"/>
              <a:gd name="T21" fmla="*/ 2147483647 h 899"/>
              <a:gd name="T22" fmla="*/ 2147483647 w 1148"/>
              <a:gd name="T23" fmla="*/ 2147483647 h 899"/>
              <a:gd name="T24" fmla="*/ 2147483647 w 1148"/>
              <a:gd name="T25" fmla="*/ 2147483647 h 899"/>
              <a:gd name="T26" fmla="*/ 2147483647 w 1148"/>
              <a:gd name="T27" fmla="*/ 2147483647 h 899"/>
              <a:gd name="T28" fmla="*/ 2147483647 w 1148"/>
              <a:gd name="T29" fmla="*/ 2147483647 h 899"/>
              <a:gd name="T30" fmla="*/ 2147483647 w 1148"/>
              <a:gd name="T31" fmla="*/ 2147483647 h 899"/>
              <a:gd name="T32" fmla="*/ 2147483647 w 1148"/>
              <a:gd name="T33" fmla="*/ 2147483647 h 899"/>
              <a:gd name="T34" fmla="*/ 2147483647 w 1148"/>
              <a:gd name="T35" fmla="*/ 2147483647 h 899"/>
              <a:gd name="T36" fmla="*/ 2147483647 w 1148"/>
              <a:gd name="T37" fmla="*/ 2147483647 h 899"/>
              <a:gd name="T38" fmla="*/ 2147483647 w 1148"/>
              <a:gd name="T39" fmla="*/ 2147483647 h 899"/>
              <a:gd name="T40" fmla="*/ 2147483647 w 1148"/>
              <a:gd name="T41" fmla="*/ 2147483647 h 899"/>
              <a:gd name="T42" fmla="*/ 2147483647 w 1148"/>
              <a:gd name="T43" fmla="*/ 2147483647 h 899"/>
              <a:gd name="T44" fmla="*/ 2147483647 w 1148"/>
              <a:gd name="T45" fmla="*/ 2147483647 h 899"/>
              <a:gd name="T46" fmla="*/ 2147483647 w 1148"/>
              <a:gd name="T47" fmla="*/ 2147483647 h 899"/>
              <a:gd name="T48" fmla="*/ 2147483647 w 1148"/>
              <a:gd name="T49" fmla="*/ 2147483647 h 899"/>
              <a:gd name="T50" fmla="*/ 2147483647 w 1148"/>
              <a:gd name="T51" fmla="*/ 2147483647 h 899"/>
              <a:gd name="T52" fmla="*/ 2147483647 w 1148"/>
              <a:gd name="T53" fmla="*/ 2147483647 h 899"/>
              <a:gd name="T54" fmla="*/ 2147483647 w 1148"/>
              <a:gd name="T55" fmla="*/ 2147483647 h 899"/>
              <a:gd name="T56" fmla="*/ 2147483647 w 1148"/>
              <a:gd name="T57" fmla="*/ 2147483647 h 899"/>
              <a:gd name="T58" fmla="*/ 2147483647 w 1148"/>
              <a:gd name="T59" fmla="*/ 2147483647 h 899"/>
              <a:gd name="T60" fmla="*/ 2147483647 w 1148"/>
              <a:gd name="T61" fmla="*/ 2147483647 h 899"/>
              <a:gd name="T62" fmla="*/ 2147483647 w 1148"/>
              <a:gd name="T63" fmla="*/ 2147483647 h 899"/>
              <a:gd name="T64" fmla="*/ 2147483647 w 1148"/>
              <a:gd name="T65" fmla="*/ 2147483647 h 899"/>
              <a:gd name="T66" fmla="*/ 2147483647 w 1148"/>
              <a:gd name="T67" fmla="*/ 2147483647 h 899"/>
              <a:gd name="T68" fmla="*/ 2147483647 w 1148"/>
              <a:gd name="T69" fmla="*/ 2147483647 h 899"/>
              <a:gd name="T70" fmla="*/ 2147483647 w 1148"/>
              <a:gd name="T71" fmla="*/ 2147483647 h 899"/>
              <a:gd name="T72" fmla="*/ 2147483647 w 1148"/>
              <a:gd name="T73" fmla="*/ 2147483647 h 899"/>
              <a:gd name="T74" fmla="*/ 2147483647 w 1148"/>
              <a:gd name="T75" fmla="*/ 2147483647 h 899"/>
              <a:gd name="T76" fmla="*/ 2147483647 w 1148"/>
              <a:gd name="T77" fmla="*/ 2147483647 h 899"/>
              <a:gd name="T78" fmla="*/ 2147483647 w 1148"/>
              <a:gd name="T79" fmla="*/ 2147483647 h 899"/>
              <a:gd name="T80" fmla="*/ 2147483647 w 1148"/>
              <a:gd name="T81" fmla="*/ 2147483647 h 899"/>
              <a:gd name="T82" fmla="*/ 2147483647 w 1148"/>
              <a:gd name="T83" fmla="*/ 2147483647 h 899"/>
              <a:gd name="T84" fmla="*/ 2147483647 w 1148"/>
              <a:gd name="T85" fmla="*/ 2147483647 h 899"/>
              <a:gd name="T86" fmla="*/ 2147483647 w 1148"/>
              <a:gd name="T87" fmla="*/ 2147483647 h 899"/>
              <a:gd name="T88" fmla="*/ 2147483647 w 1148"/>
              <a:gd name="T89" fmla="*/ 2147483647 h 899"/>
              <a:gd name="T90" fmla="*/ 2147483647 w 1148"/>
              <a:gd name="T91" fmla="*/ 2147483647 h 899"/>
              <a:gd name="T92" fmla="*/ 2147483647 w 1148"/>
              <a:gd name="T93" fmla="*/ 2147483647 h 899"/>
              <a:gd name="T94" fmla="*/ 2147483647 w 1148"/>
              <a:gd name="T95" fmla="*/ 2147483647 h 899"/>
              <a:gd name="T96" fmla="*/ 2147483647 w 1148"/>
              <a:gd name="T97" fmla="*/ 2147483647 h 899"/>
              <a:gd name="T98" fmla="*/ 2147483647 w 1148"/>
              <a:gd name="T99" fmla="*/ 0 h 8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1447800" y="5257800"/>
            <a:ext cx="1981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Vùng núi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3200400" y="5105400"/>
            <a:ext cx="1828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S. Hồng 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S. Cả</a:t>
            </a: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5067300" y="5334000"/>
            <a:ext cx="56007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vùng núi cao hùng vĩ</a:t>
            </a:r>
            <a:endParaRPr lang="vi-VN" alt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ơn nguyên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đá vôi hiểm trở nằm </a:t>
            </a:r>
            <a:endParaRPr lang="en-US" alt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song song kéo dài theo hướng </a:t>
            </a:r>
            <a:endParaRPr lang="en-US" alt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TB – </a:t>
            </a:r>
            <a:r>
              <a:rPr lang="vi-VN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ĐN</a:t>
            </a: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nhiều ĐB nhỏ trù phú.</a:t>
            </a:r>
          </a:p>
        </p:txBody>
      </p:sp>
      <p:grpSp>
        <p:nvGrpSpPr>
          <p:cNvPr id="13334" name="Group 25"/>
          <p:cNvGrpSpPr>
            <a:grpSpLocks/>
          </p:cNvGrpSpPr>
          <p:nvPr/>
        </p:nvGrpSpPr>
        <p:grpSpPr bwMode="auto">
          <a:xfrm>
            <a:off x="2417763" y="47626"/>
            <a:ext cx="7200900" cy="4092575"/>
            <a:chOff x="96" y="384"/>
            <a:chExt cx="5616" cy="3888"/>
          </a:xfrm>
        </p:grpSpPr>
        <p:pic>
          <p:nvPicPr>
            <p:cNvPr id="13340" name="Picture 26" descr="Copy of TUNHIE~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84"/>
              <a:ext cx="5616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1" name="Freeform 27"/>
            <p:cNvSpPr>
              <a:spLocks/>
            </p:cNvSpPr>
            <p:nvPr/>
          </p:nvSpPr>
          <p:spPr bwMode="auto">
            <a:xfrm>
              <a:off x="274" y="960"/>
              <a:ext cx="3402" cy="2679"/>
            </a:xfrm>
            <a:custGeom>
              <a:avLst/>
              <a:gdLst>
                <a:gd name="T0" fmla="*/ 238 w 3402"/>
                <a:gd name="T1" fmla="*/ 201 h 2679"/>
                <a:gd name="T2" fmla="*/ 366 w 3402"/>
                <a:gd name="T3" fmla="*/ 18 h 2679"/>
                <a:gd name="T4" fmla="*/ 713 w 3402"/>
                <a:gd name="T5" fmla="*/ 101 h 2679"/>
                <a:gd name="T6" fmla="*/ 841 w 3402"/>
                <a:gd name="T7" fmla="*/ 210 h 2679"/>
                <a:gd name="T8" fmla="*/ 1006 w 3402"/>
                <a:gd name="T9" fmla="*/ 192 h 2679"/>
                <a:gd name="T10" fmla="*/ 1207 w 3402"/>
                <a:gd name="T11" fmla="*/ 0 h 2679"/>
                <a:gd name="T12" fmla="*/ 1372 w 3402"/>
                <a:gd name="T13" fmla="*/ 82 h 2679"/>
                <a:gd name="T14" fmla="*/ 1646 w 3402"/>
                <a:gd name="T15" fmla="*/ 110 h 2679"/>
                <a:gd name="T16" fmla="*/ 1948 w 3402"/>
                <a:gd name="T17" fmla="*/ 283 h 2679"/>
                <a:gd name="T18" fmla="*/ 2112 w 3402"/>
                <a:gd name="T19" fmla="*/ 457 h 2679"/>
                <a:gd name="T20" fmla="*/ 2231 w 3402"/>
                <a:gd name="T21" fmla="*/ 503 h 2679"/>
                <a:gd name="T22" fmla="*/ 2313 w 3402"/>
                <a:gd name="T23" fmla="*/ 603 h 2679"/>
                <a:gd name="T24" fmla="*/ 2524 w 3402"/>
                <a:gd name="T25" fmla="*/ 695 h 2679"/>
                <a:gd name="T26" fmla="*/ 2752 w 3402"/>
                <a:gd name="T27" fmla="*/ 960 h 2679"/>
                <a:gd name="T28" fmla="*/ 2889 w 3402"/>
                <a:gd name="T29" fmla="*/ 1051 h 2679"/>
                <a:gd name="T30" fmla="*/ 2990 w 3402"/>
                <a:gd name="T31" fmla="*/ 1161 h 2679"/>
                <a:gd name="T32" fmla="*/ 3100 w 3402"/>
                <a:gd name="T33" fmla="*/ 1527 h 2679"/>
                <a:gd name="T34" fmla="*/ 3191 w 3402"/>
                <a:gd name="T35" fmla="*/ 1993 h 2679"/>
                <a:gd name="T36" fmla="*/ 3072 w 3402"/>
                <a:gd name="T37" fmla="*/ 2066 h 2679"/>
                <a:gd name="T38" fmla="*/ 3337 w 3402"/>
                <a:gd name="T39" fmla="*/ 2203 h 2679"/>
                <a:gd name="T40" fmla="*/ 3182 w 3402"/>
                <a:gd name="T41" fmla="*/ 2505 h 2679"/>
                <a:gd name="T42" fmla="*/ 3054 w 3402"/>
                <a:gd name="T43" fmla="*/ 2661 h 2679"/>
                <a:gd name="T44" fmla="*/ 2661 w 3402"/>
                <a:gd name="T45" fmla="*/ 2670 h 2679"/>
                <a:gd name="T46" fmla="*/ 2524 w 3402"/>
                <a:gd name="T47" fmla="*/ 2624 h 2679"/>
                <a:gd name="T48" fmla="*/ 2112 w 3402"/>
                <a:gd name="T49" fmla="*/ 2523 h 2679"/>
                <a:gd name="T50" fmla="*/ 1820 w 3402"/>
                <a:gd name="T51" fmla="*/ 2533 h 2679"/>
                <a:gd name="T52" fmla="*/ 1728 w 3402"/>
                <a:gd name="T53" fmla="*/ 2432 h 2679"/>
                <a:gd name="T54" fmla="*/ 1847 w 3402"/>
                <a:gd name="T55" fmla="*/ 2267 h 2679"/>
                <a:gd name="T56" fmla="*/ 1993 w 3402"/>
                <a:gd name="T57" fmla="*/ 2203 h 2679"/>
                <a:gd name="T58" fmla="*/ 2432 w 3402"/>
                <a:gd name="T59" fmla="*/ 2176 h 2679"/>
                <a:gd name="T60" fmla="*/ 2624 w 3402"/>
                <a:gd name="T61" fmla="*/ 1957 h 2679"/>
                <a:gd name="T62" fmla="*/ 2569 w 3402"/>
                <a:gd name="T63" fmla="*/ 1856 h 2679"/>
                <a:gd name="T64" fmla="*/ 2304 w 3402"/>
                <a:gd name="T65" fmla="*/ 1737 h 2679"/>
                <a:gd name="T66" fmla="*/ 2368 w 3402"/>
                <a:gd name="T67" fmla="*/ 1627 h 2679"/>
                <a:gd name="T68" fmla="*/ 2195 w 3402"/>
                <a:gd name="T69" fmla="*/ 1591 h 2679"/>
                <a:gd name="T70" fmla="*/ 2204 w 3402"/>
                <a:gd name="T71" fmla="*/ 1463 h 2679"/>
                <a:gd name="T72" fmla="*/ 1609 w 3402"/>
                <a:gd name="T73" fmla="*/ 1362 h 2679"/>
                <a:gd name="T74" fmla="*/ 1481 w 3402"/>
                <a:gd name="T75" fmla="*/ 1490 h 2679"/>
                <a:gd name="T76" fmla="*/ 1070 w 3402"/>
                <a:gd name="T77" fmla="*/ 1390 h 2679"/>
                <a:gd name="T78" fmla="*/ 905 w 3402"/>
                <a:gd name="T79" fmla="*/ 1280 h 2679"/>
                <a:gd name="T80" fmla="*/ 741 w 3402"/>
                <a:gd name="T81" fmla="*/ 1079 h 2679"/>
                <a:gd name="T82" fmla="*/ 832 w 3402"/>
                <a:gd name="T83" fmla="*/ 768 h 2679"/>
                <a:gd name="T84" fmla="*/ 713 w 3402"/>
                <a:gd name="T85" fmla="*/ 704 h 2679"/>
                <a:gd name="T86" fmla="*/ 512 w 3402"/>
                <a:gd name="T87" fmla="*/ 750 h 2679"/>
                <a:gd name="T88" fmla="*/ 311 w 3402"/>
                <a:gd name="T89" fmla="*/ 494 h 2679"/>
                <a:gd name="T90" fmla="*/ 119 w 3402"/>
                <a:gd name="T91" fmla="*/ 283 h 267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402" h="2679">
                  <a:moveTo>
                    <a:pt x="0" y="229"/>
                  </a:moveTo>
                  <a:cubicBezTo>
                    <a:pt x="84" y="256"/>
                    <a:pt x="74" y="256"/>
                    <a:pt x="229" y="229"/>
                  </a:cubicBezTo>
                  <a:cubicBezTo>
                    <a:pt x="239" y="227"/>
                    <a:pt x="234" y="210"/>
                    <a:pt x="238" y="201"/>
                  </a:cubicBezTo>
                  <a:cubicBezTo>
                    <a:pt x="243" y="191"/>
                    <a:pt x="249" y="182"/>
                    <a:pt x="256" y="174"/>
                  </a:cubicBezTo>
                  <a:cubicBezTo>
                    <a:pt x="279" y="145"/>
                    <a:pt x="314" y="148"/>
                    <a:pt x="348" y="137"/>
                  </a:cubicBezTo>
                  <a:cubicBezTo>
                    <a:pt x="353" y="97"/>
                    <a:pt x="344" y="52"/>
                    <a:pt x="366" y="18"/>
                  </a:cubicBezTo>
                  <a:cubicBezTo>
                    <a:pt x="371" y="10"/>
                    <a:pt x="384" y="12"/>
                    <a:pt x="393" y="9"/>
                  </a:cubicBezTo>
                  <a:cubicBezTo>
                    <a:pt x="446" y="19"/>
                    <a:pt x="496" y="30"/>
                    <a:pt x="549" y="37"/>
                  </a:cubicBezTo>
                  <a:cubicBezTo>
                    <a:pt x="607" y="56"/>
                    <a:pt x="657" y="80"/>
                    <a:pt x="713" y="101"/>
                  </a:cubicBezTo>
                  <a:cubicBezTo>
                    <a:pt x="731" y="118"/>
                    <a:pt x="738" y="122"/>
                    <a:pt x="750" y="146"/>
                  </a:cubicBezTo>
                  <a:cubicBezTo>
                    <a:pt x="754" y="155"/>
                    <a:pt x="753" y="166"/>
                    <a:pt x="759" y="174"/>
                  </a:cubicBezTo>
                  <a:cubicBezTo>
                    <a:pt x="778" y="197"/>
                    <a:pt x="841" y="210"/>
                    <a:pt x="841" y="210"/>
                  </a:cubicBezTo>
                  <a:cubicBezTo>
                    <a:pt x="847" y="216"/>
                    <a:pt x="851" y="228"/>
                    <a:pt x="860" y="229"/>
                  </a:cubicBezTo>
                  <a:cubicBezTo>
                    <a:pt x="906" y="232"/>
                    <a:pt x="953" y="230"/>
                    <a:pt x="997" y="219"/>
                  </a:cubicBezTo>
                  <a:cubicBezTo>
                    <a:pt x="1006" y="217"/>
                    <a:pt x="1002" y="200"/>
                    <a:pt x="1006" y="192"/>
                  </a:cubicBezTo>
                  <a:cubicBezTo>
                    <a:pt x="1022" y="159"/>
                    <a:pt x="1020" y="166"/>
                    <a:pt x="1052" y="155"/>
                  </a:cubicBezTo>
                  <a:cubicBezTo>
                    <a:pt x="1076" y="119"/>
                    <a:pt x="1087" y="128"/>
                    <a:pt x="1116" y="101"/>
                  </a:cubicBezTo>
                  <a:cubicBezTo>
                    <a:pt x="1145" y="11"/>
                    <a:pt x="1120" y="22"/>
                    <a:pt x="1207" y="0"/>
                  </a:cubicBezTo>
                  <a:cubicBezTo>
                    <a:pt x="1225" y="3"/>
                    <a:pt x="1245" y="1"/>
                    <a:pt x="1262" y="9"/>
                  </a:cubicBezTo>
                  <a:cubicBezTo>
                    <a:pt x="1280" y="18"/>
                    <a:pt x="1282" y="45"/>
                    <a:pt x="1299" y="55"/>
                  </a:cubicBezTo>
                  <a:cubicBezTo>
                    <a:pt x="1317" y="65"/>
                    <a:pt x="1351" y="75"/>
                    <a:pt x="1372" y="82"/>
                  </a:cubicBezTo>
                  <a:cubicBezTo>
                    <a:pt x="1402" y="114"/>
                    <a:pt x="1408" y="100"/>
                    <a:pt x="1436" y="73"/>
                  </a:cubicBezTo>
                  <a:cubicBezTo>
                    <a:pt x="1481" y="77"/>
                    <a:pt x="1543" y="78"/>
                    <a:pt x="1591" y="91"/>
                  </a:cubicBezTo>
                  <a:cubicBezTo>
                    <a:pt x="1610" y="96"/>
                    <a:pt x="1646" y="110"/>
                    <a:pt x="1646" y="110"/>
                  </a:cubicBezTo>
                  <a:cubicBezTo>
                    <a:pt x="1652" y="119"/>
                    <a:pt x="1662" y="126"/>
                    <a:pt x="1664" y="137"/>
                  </a:cubicBezTo>
                  <a:cubicBezTo>
                    <a:pt x="1695" y="273"/>
                    <a:pt x="1618" y="225"/>
                    <a:pt x="1801" y="238"/>
                  </a:cubicBezTo>
                  <a:cubicBezTo>
                    <a:pt x="1850" y="269"/>
                    <a:pt x="1906" y="243"/>
                    <a:pt x="1948" y="283"/>
                  </a:cubicBezTo>
                  <a:cubicBezTo>
                    <a:pt x="1945" y="292"/>
                    <a:pt x="1938" y="301"/>
                    <a:pt x="1939" y="311"/>
                  </a:cubicBezTo>
                  <a:cubicBezTo>
                    <a:pt x="1948" y="393"/>
                    <a:pt x="2011" y="390"/>
                    <a:pt x="2076" y="411"/>
                  </a:cubicBezTo>
                  <a:cubicBezTo>
                    <a:pt x="2089" y="425"/>
                    <a:pt x="2095" y="447"/>
                    <a:pt x="2112" y="457"/>
                  </a:cubicBezTo>
                  <a:cubicBezTo>
                    <a:pt x="2134" y="469"/>
                    <a:pt x="2161" y="467"/>
                    <a:pt x="2185" y="475"/>
                  </a:cubicBezTo>
                  <a:cubicBezTo>
                    <a:pt x="2191" y="481"/>
                    <a:pt x="2196" y="489"/>
                    <a:pt x="2204" y="494"/>
                  </a:cubicBezTo>
                  <a:cubicBezTo>
                    <a:pt x="2212" y="499"/>
                    <a:pt x="2225" y="496"/>
                    <a:pt x="2231" y="503"/>
                  </a:cubicBezTo>
                  <a:cubicBezTo>
                    <a:pt x="2239" y="513"/>
                    <a:pt x="2234" y="528"/>
                    <a:pt x="2240" y="539"/>
                  </a:cubicBezTo>
                  <a:cubicBezTo>
                    <a:pt x="2248" y="555"/>
                    <a:pt x="2274" y="566"/>
                    <a:pt x="2286" y="576"/>
                  </a:cubicBezTo>
                  <a:cubicBezTo>
                    <a:pt x="2296" y="584"/>
                    <a:pt x="2301" y="599"/>
                    <a:pt x="2313" y="603"/>
                  </a:cubicBezTo>
                  <a:cubicBezTo>
                    <a:pt x="2346" y="612"/>
                    <a:pt x="2380" y="610"/>
                    <a:pt x="2414" y="613"/>
                  </a:cubicBezTo>
                  <a:cubicBezTo>
                    <a:pt x="2422" y="615"/>
                    <a:pt x="2475" y="627"/>
                    <a:pt x="2478" y="631"/>
                  </a:cubicBezTo>
                  <a:cubicBezTo>
                    <a:pt x="2530" y="705"/>
                    <a:pt x="2462" y="675"/>
                    <a:pt x="2524" y="695"/>
                  </a:cubicBezTo>
                  <a:cubicBezTo>
                    <a:pt x="2541" y="748"/>
                    <a:pt x="2550" y="784"/>
                    <a:pt x="2606" y="805"/>
                  </a:cubicBezTo>
                  <a:cubicBezTo>
                    <a:pt x="2637" y="852"/>
                    <a:pt x="2685" y="864"/>
                    <a:pt x="2716" y="905"/>
                  </a:cubicBezTo>
                  <a:cubicBezTo>
                    <a:pt x="2729" y="923"/>
                    <a:pt x="2730" y="956"/>
                    <a:pt x="2752" y="960"/>
                  </a:cubicBezTo>
                  <a:cubicBezTo>
                    <a:pt x="2817" y="971"/>
                    <a:pt x="2789" y="963"/>
                    <a:pt x="2835" y="978"/>
                  </a:cubicBezTo>
                  <a:cubicBezTo>
                    <a:pt x="2855" y="1061"/>
                    <a:pt x="2824" y="979"/>
                    <a:pt x="2880" y="1024"/>
                  </a:cubicBezTo>
                  <a:cubicBezTo>
                    <a:pt x="2887" y="1030"/>
                    <a:pt x="2885" y="1043"/>
                    <a:pt x="2889" y="1051"/>
                  </a:cubicBezTo>
                  <a:cubicBezTo>
                    <a:pt x="2894" y="1061"/>
                    <a:pt x="2902" y="1070"/>
                    <a:pt x="2908" y="1079"/>
                  </a:cubicBezTo>
                  <a:cubicBezTo>
                    <a:pt x="2915" y="1099"/>
                    <a:pt x="2934" y="1140"/>
                    <a:pt x="2953" y="1152"/>
                  </a:cubicBezTo>
                  <a:cubicBezTo>
                    <a:pt x="2964" y="1159"/>
                    <a:pt x="2978" y="1158"/>
                    <a:pt x="2990" y="1161"/>
                  </a:cubicBezTo>
                  <a:cubicBezTo>
                    <a:pt x="3034" y="1230"/>
                    <a:pt x="3019" y="1261"/>
                    <a:pt x="3027" y="1362"/>
                  </a:cubicBezTo>
                  <a:cubicBezTo>
                    <a:pt x="3028" y="1372"/>
                    <a:pt x="3039" y="1498"/>
                    <a:pt x="3063" y="1518"/>
                  </a:cubicBezTo>
                  <a:cubicBezTo>
                    <a:pt x="3073" y="1526"/>
                    <a:pt x="3088" y="1524"/>
                    <a:pt x="3100" y="1527"/>
                  </a:cubicBezTo>
                  <a:cubicBezTo>
                    <a:pt x="3135" y="1537"/>
                    <a:pt x="3165" y="1554"/>
                    <a:pt x="3200" y="1563"/>
                  </a:cubicBezTo>
                  <a:cubicBezTo>
                    <a:pt x="3251" y="1614"/>
                    <a:pt x="3216" y="1692"/>
                    <a:pt x="3200" y="1755"/>
                  </a:cubicBezTo>
                  <a:cubicBezTo>
                    <a:pt x="3201" y="1777"/>
                    <a:pt x="3229" y="1945"/>
                    <a:pt x="3191" y="1993"/>
                  </a:cubicBezTo>
                  <a:cubicBezTo>
                    <a:pt x="3176" y="2012"/>
                    <a:pt x="3124" y="2025"/>
                    <a:pt x="3109" y="2030"/>
                  </a:cubicBezTo>
                  <a:cubicBezTo>
                    <a:pt x="3100" y="2033"/>
                    <a:pt x="3081" y="2039"/>
                    <a:pt x="3081" y="2039"/>
                  </a:cubicBezTo>
                  <a:cubicBezTo>
                    <a:pt x="3078" y="2048"/>
                    <a:pt x="3068" y="2058"/>
                    <a:pt x="3072" y="2066"/>
                  </a:cubicBezTo>
                  <a:cubicBezTo>
                    <a:pt x="3077" y="2075"/>
                    <a:pt x="3091" y="2072"/>
                    <a:pt x="3100" y="2075"/>
                  </a:cubicBezTo>
                  <a:cubicBezTo>
                    <a:pt x="3133" y="2086"/>
                    <a:pt x="3167" y="2092"/>
                    <a:pt x="3200" y="2103"/>
                  </a:cubicBezTo>
                  <a:cubicBezTo>
                    <a:pt x="3217" y="2280"/>
                    <a:pt x="3173" y="2131"/>
                    <a:pt x="3337" y="2203"/>
                  </a:cubicBezTo>
                  <a:cubicBezTo>
                    <a:pt x="3355" y="2211"/>
                    <a:pt x="3356" y="2258"/>
                    <a:pt x="3356" y="2258"/>
                  </a:cubicBezTo>
                  <a:cubicBezTo>
                    <a:pt x="3348" y="2431"/>
                    <a:pt x="3402" y="2466"/>
                    <a:pt x="3273" y="2487"/>
                  </a:cubicBezTo>
                  <a:cubicBezTo>
                    <a:pt x="3244" y="2497"/>
                    <a:pt x="3210" y="2492"/>
                    <a:pt x="3182" y="2505"/>
                  </a:cubicBezTo>
                  <a:cubicBezTo>
                    <a:pt x="3172" y="2510"/>
                    <a:pt x="3173" y="2526"/>
                    <a:pt x="3164" y="2533"/>
                  </a:cubicBezTo>
                  <a:cubicBezTo>
                    <a:pt x="3156" y="2539"/>
                    <a:pt x="3145" y="2539"/>
                    <a:pt x="3136" y="2542"/>
                  </a:cubicBezTo>
                  <a:cubicBezTo>
                    <a:pt x="3130" y="2565"/>
                    <a:pt x="3080" y="2656"/>
                    <a:pt x="3054" y="2661"/>
                  </a:cubicBezTo>
                  <a:cubicBezTo>
                    <a:pt x="3006" y="2669"/>
                    <a:pt x="2957" y="2667"/>
                    <a:pt x="2908" y="2670"/>
                  </a:cubicBezTo>
                  <a:cubicBezTo>
                    <a:pt x="2844" y="2673"/>
                    <a:pt x="2780" y="2676"/>
                    <a:pt x="2716" y="2679"/>
                  </a:cubicBezTo>
                  <a:cubicBezTo>
                    <a:pt x="2698" y="2676"/>
                    <a:pt x="2679" y="2676"/>
                    <a:pt x="2661" y="2670"/>
                  </a:cubicBezTo>
                  <a:cubicBezTo>
                    <a:pt x="2650" y="2666"/>
                    <a:pt x="2644" y="2655"/>
                    <a:pt x="2633" y="2651"/>
                  </a:cubicBezTo>
                  <a:cubicBezTo>
                    <a:pt x="2616" y="2645"/>
                    <a:pt x="2597" y="2646"/>
                    <a:pt x="2579" y="2642"/>
                  </a:cubicBezTo>
                  <a:cubicBezTo>
                    <a:pt x="2560" y="2637"/>
                    <a:pt x="2524" y="2624"/>
                    <a:pt x="2524" y="2624"/>
                  </a:cubicBezTo>
                  <a:cubicBezTo>
                    <a:pt x="2461" y="2564"/>
                    <a:pt x="2500" y="2586"/>
                    <a:pt x="2359" y="2597"/>
                  </a:cubicBezTo>
                  <a:cubicBezTo>
                    <a:pt x="2329" y="2586"/>
                    <a:pt x="2312" y="2569"/>
                    <a:pt x="2286" y="2551"/>
                  </a:cubicBezTo>
                  <a:cubicBezTo>
                    <a:pt x="2263" y="2480"/>
                    <a:pt x="2177" y="2519"/>
                    <a:pt x="2112" y="2523"/>
                  </a:cubicBezTo>
                  <a:cubicBezTo>
                    <a:pt x="2045" y="2548"/>
                    <a:pt x="2139" y="2515"/>
                    <a:pt x="2021" y="2542"/>
                  </a:cubicBezTo>
                  <a:cubicBezTo>
                    <a:pt x="2002" y="2546"/>
                    <a:pt x="1966" y="2560"/>
                    <a:pt x="1966" y="2560"/>
                  </a:cubicBezTo>
                  <a:cubicBezTo>
                    <a:pt x="1918" y="2544"/>
                    <a:pt x="1868" y="2549"/>
                    <a:pt x="1820" y="2533"/>
                  </a:cubicBezTo>
                  <a:cubicBezTo>
                    <a:pt x="1814" y="2527"/>
                    <a:pt x="1809" y="2518"/>
                    <a:pt x="1801" y="2514"/>
                  </a:cubicBezTo>
                  <a:cubicBezTo>
                    <a:pt x="1784" y="2505"/>
                    <a:pt x="1747" y="2496"/>
                    <a:pt x="1747" y="2496"/>
                  </a:cubicBezTo>
                  <a:cubicBezTo>
                    <a:pt x="1741" y="2475"/>
                    <a:pt x="1728" y="2454"/>
                    <a:pt x="1728" y="2432"/>
                  </a:cubicBezTo>
                  <a:cubicBezTo>
                    <a:pt x="1728" y="2417"/>
                    <a:pt x="1752" y="2377"/>
                    <a:pt x="1756" y="2368"/>
                  </a:cubicBezTo>
                  <a:cubicBezTo>
                    <a:pt x="1772" y="2331"/>
                    <a:pt x="1788" y="2299"/>
                    <a:pt x="1829" y="2286"/>
                  </a:cubicBezTo>
                  <a:cubicBezTo>
                    <a:pt x="1835" y="2280"/>
                    <a:pt x="1844" y="2275"/>
                    <a:pt x="1847" y="2267"/>
                  </a:cubicBezTo>
                  <a:cubicBezTo>
                    <a:pt x="1853" y="2253"/>
                    <a:pt x="1846" y="2234"/>
                    <a:pt x="1856" y="2222"/>
                  </a:cubicBezTo>
                  <a:cubicBezTo>
                    <a:pt x="1864" y="2212"/>
                    <a:pt x="1880" y="2215"/>
                    <a:pt x="1893" y="2213"/>
                  </a:cubicBezTo>
                  <a:cubicBezTo>
                    <a:pt x="1926" y="2208"/>
                    <a:pt x="1960" y="2206"/>
                    <a:pt x="1993" y="2203"/>
                  </a:cubicBezTo>
                  <a:cubicBezTo>
                    <a:pt x="2061" y="2139"/>
                    <a:pt x="2237" y="2190"/>
                    <a:pt x="2286" y="2194"/>
                  </a:cubicBezTo>
                  <a:cubicBezTo>
                    <a:pt x="2301" y="2241"/>
                    <a:pt x="2316" y="2236"/>
                    <a:pt x="2359" y="2222"/>
                  </a:cubicBezTo>
                  <a:cubicBezTo>
                    <a:pt x="2385" y="2194"/>
                    <a:pt x="2393" y="2186"/>
                    <a:pt x="2432" y="2176"/>
                  </a:cubicBezTo>
                  <a:cubicBezTo>
                    <a:pt x="2482" y="2144"/>
                    <a:pt x="2463" y="2116"/>
                    <a:pt x="2496" y="2075"/>
                  </a:cubicBezTo>
                  <a:cubicBezTo>
                    <a:pt x="2515" y="2051"/>
                    <a:pt x="2569" y="2021"/>
                    <a:pt x="2569" y="2021"/>
                  </a:cubicBezTo>
                  <a:cubicBezTo>
                    <a:pt x="2587" y="1972"/>
                    <a:pt x="2594" y="2002"/>
                    <a:pt x="2624" y="1957"/>
                  </a:cubicBezTo>
                  <a:cubicBezTo>
                    <a:pt x="2633" y="1928"/>
                    <a:pt x="2648" y="1895"/>
                    <a:pt x="2624" y="1865"/>
                  </a:cubicBezTo>
                  <a:cubicBezTo>
                    <a:pt x="2616" y="1855"/>
                    <a:pt x="2600" y="1871"/>
                    <a:pt x="2588" y="1874"/>
                  </a:cubicBezTo>
                  <a:cubicBezTo>
                    <a:pt x="2582" y="1868"/>
                    <a:pt x="2577" y="1860"/>
                    <a:pt x="2569" y="1856"/>
                  </a:cubicBezTo>
                  <a:cubicBezTo>
                    <a:pt x="2552" y="1848"/>
                    <a:pt x="2515" y="1838"/>
                    <a:pt x="2515" y="1838"/>
                  </a:cubicBezTo>
                  <a:cubicBezTo>
                    <a:pt x="2467" y="1846"/>
                    <a:pt x="2432" y="1857"/>
                    <a:pt x="2396" y="1819"/>
                  </a:cubicBezTo>
                  <a:cubicBezTo>
                    <a:pt x="2379" y="1768"/>
                    <a:pt x="2352" y="1749"/>
                    <a:pt x="2304" y="1737"/>
                  </a:cubicBezTo>
                  <a:cubicBezTo>
                    <a:pt x="2307" y="1725"/>
                    <a:pt x="2303" y="1708"/>
                    <a:pt x="2313" y="1701"/>
                  </a:cubicBezTo>
                  <a:cubicBezTo>
                    <a:pt x="2403" y="1644"/>
                    <a:pt x="2362" y="1731"/>
                    <a:pt x="2387" y="1664"/>
                  </a:cubicBezTo>
                  <a:cubicBezTo>
                    <a:pt x="2381" y="1652"/>
                    <a:pt x="2381" y="1631"/>
                    <a:pt x="2368" y="1627"/>
                  </a:cubicBezTo>
                  <a:cubicBezTo>
                    <a:pt x="2336" y="1618"/>
                    <a:pt x="2218" y="1659"/>
                    <a:pt x="2176" y="1673"/>
                  </a:cubicBezTo>
                  <a:cubicBezTo>
                    <a:pt x="2152" y="1657"/>
                    <a:pt x="2117" y="1627"/>
                    <a:pt x="2158" y="1600"/>
                  </a:cubicBezTo>
                  <a:cubicBezTo>
                    <a:pt x="2169" y="1593"/>
                    <a:pt x="2183" y="1594"/>
                    <a:pt x="2195" y="1591"/>
                  </a:cubicBezTo>
                  <a:cubicBezTo>
                    <a:pt x="2223" y="1547"/>
                    <a:pt x="2244" y="1544"/>
                    <a:pt x="2295" y="1527"/>
                  </a:cubicBezTo>
                  <a:cubicBezTo>
                    <a:pt x="2304" y="1524"/>
                    <a:pt x="2323" y="1518"/>
                    <a:pt x="2323" y="1518"/>
                  </a:cubicBezTo>
                  <a:cubicBezTo>
                    <a:pt x="2345" y="1449"/>
                    <a:pt x="2257" y="1468"/>
                    <a:pt x="2204" y="1463"/>
                  </a:cubicBezTo>
                  <a:cubicBezTo>
                    <a:pt x="2161" y="1423"/>
                    <a:pt x="2195" y="1391"/>
                    <a:pt x="2140" y="1371"/>
                  </a:cubicBezTo>
                  <a:cubicBezTo>
                    <a:pt x="2086" y="1320"/>
                    <a:pt x="2000" y="1340"/>
                    <a:pt x="1929" y="1326"/>
                  </a:cubicBezTo>
                  <a:cubicBezTo>
                    <a:pt x="1801" y="1333"/>
                    <a:pt x="1728" y="1349"/>
                    <a:pt x="1609" y="1362"/>
                  </a:cubicBezTo>
                  <a:cubicBezTo>
                    <a:pt x="1597" y="1365"/>
                    <a:pt x="1582" y="1362"/>
                    <a:pt x="1573" y="1371"/>
                  </a:cubicBezTo>
                  <a:cubicBezTo>
                    <a:pt x="1512" y="1434"/>
                    <a:pt x="1615" y="1392"/>
                    <a:pt x="1536" y="1417"/>
                  </a:cubicBezTo>
                  <a:cubicBezTo>
                    <a:pt x="1512" y="1454"/>
                    <a:pt x="1519" y="1466"/>
                    <a:pt x="1481" y="1490"/>
                  </a:cubicBezTo>
                  <a:cubicBezTo>
                    <a:pt x="1422" y="1478"/>
                    <a:pt x="1380" y="1469"/>
                    <a:pt x="1317" y="1463"/>
                  </a:cubicBezTo>
                  <a:cubicBezTo>
                    <a:pt x="1285" y="1443"/>
                    <a:pt x="1262" y="1435"/>
                    <a:pt x="1225" y="1426"/>
                  </a:cubicBezTo>
                  <a:cubicBezTo>
                    <a:pt x="1179" y="1356"/>
                    <a:pt x="1231" y="1419"/>
                    <a:pt x="1070" y="1390"/>
                  </a:cubicBezTo>
                  <a:cubicBezTo>
                    <a:pt x="1067" y="1389"/>
                    <a:pt x="1017" y="1340"/>
                    <a:pt x="1006" y="1335"/>
                  </a:cubicBezTo>
                  <a:cubicBezTo>
                    <a:pt x="988" y="1327"/>
                    <a:pt x="951" y="1317"/>
                    <a:pt x="951" y="1317"/>
                  </a:cubicBezTo>
                  <a:cubicBezTo>
                    <a:pt x="937" y="1303"/>
                    <a:pt x="917" y="1295"/>
                    <a:pt x="905" y="1280"/>
                  </a:cubicBezTo>
                  <a:cubicBezTo>
                    <a:pt x="899" y="1273"/>
                    <a:pt x="901" y="1261"/>
                    <a:pt x="896" y="1253"/>
                  </a:cubicBezTo>
                  <a:cubicBezTo>
                    <a:pt x="892" y="1245"/>
                    <a:pt x="884" y="1240"/>
                    <a:pt x="878" y="1234"/>
                  </a:cubicBezTo>
                  <a:cubicBezTo>
                    <a:pt x="853" y="1160"/>
                    <a:pt x="782" y="1141"/>
                    <a:pt x="741" y="1079"/>
                  </a:cubicBezTo>
                  <a:cubicBezTo>
                    <a:pt x="731" y="1029"/>
                    <a:pt x="730" y="995"/>
                    <a:pt x="759" y="951"/>
                  </a:cubicBezTo>
                  <a:cubicBezTo>
                    <a:pt x="775" y="901"/>
                    <a:pt x="786" y="905"/>
                    <a:pt x="841" y="896"/>
                  </a:cubicBezTo>
                  <a:cubicBezTo>
                    <a:pt x="856" y="856"/>
                    <a:pt x="837" y="811"/>
                    <a:pt x="832" y="768"/>
                  </a:cubicBezTo>
                  <a:cubicBezTo>
                    <a:pt x="814" y="771"/>
                    <a:pt x="795" y="781"/>
                    <a:pt x="777" y="777"/>
                  </a:cubicBezTo>
                  <a:cubicBezTo>
                    <a:pt x="756" y="772"/>
                    <a:pt x="723" y="741"/>
                    <a:pt x="723" y="741"/>
                  </a:cubicBezTo>
                  <a:cubicBezTo>
                    <a:pt x="720" y="729"/>
                    <a:pt x="723" y="712"/>
                    <a:pt x="713" y="704"/>
                  </a:cubicBezTo>
                  <a:cubicBezTo>
                    <a:pt x="691" y="688"/>
                    <a:pt x="666" y="757"/>
                    <a:pt x="659" y="768"/>
                  </a:cubicBezTo>
                  <a:cubicBezTo>
                    <a:pt x="644" y="823"/>
                    <a:pt x="654" y="834"/>
                    <a:pt x="558" y="795"/>
                  </a:cubicBezTo>
                  <a:cubicBezTo>
                    <a:pt x="538" y="787"/>
                    <a:pt x="512" y="750"/>
                    <a:pt x="512" y="750"/>
                  </a:cubicBezTo>
                  <a:cubicBezTo>
                    <a:pt x="490" y="683"/>
                    <a:pt x="456" y="608"/>
                    <a:pt x="384" y="585"/>
                  </a:cubicBezTo>
                  <a:cubicBezTo>
                    <a:pt x="362" y="518"/>
                    <a:pt x="394" y="598"/>
                    <a:pt x="348" y="539"/>
                  </a:cubicBezTo>
                  <a:cubicBezTo>
                    <a:pt x="302" y="480"/>
                    <a:pt x="387" y="543"/>
                    <a:pt x="311" y="494"/>
                  </a:cubicBezTo>
                  <a:cubicBezTo>
                    <a:pt x="303" y="468"/>
                    <a:pt x="284" y="421"/>
                    <a:pt x="265" y="402"/>
                  </a:cubicBezTo>
                  <a:cubicBezTo>
                    <a:pt x="240" y="377"/>
                    <a:pt x="187" y="344"/>
                    <a:pt x="156" y="320"/>
                  </a:cubicBezTo>
                  <a:cubicBezTo>
                    <a:pt x="142" y="309"/>
                    <a:pt x="135" y="289"/>
                    <a:pt x="119" y="283"/>
                  </a:cubicBezTo>
                  <a:cubicBezTo>
                    <a:pt x="102" y="276"/>
                    <a:pt x="82" y="277"/>
                    <a:pt x="64" y="274"/>
                  </a:cubicBezTo>
                  <a:cubicBezTo>
                    <a:pt x="24" y="248"/>
                    <a:pt x="46" y="262"/>
                    <a:pt x="0" y="229"/>
                  </a:cubicBezTo>
                  <a:close/>
                </a:path>
              </a:pathLst>
            </a:custGeom>
            <a:noFill/>
            <a:ln w="41275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5" name="Line 28"/>
          <p:cNvSpPr>
            <a:spLocks noChangeShapeType="1"/>
          </p:cNvSpPr>
          <p:nvPr/>
        </p:nvSpPr>
        <p:spPr bwMode="auto">
          <a:xfrm>
            <a:off x="4191000" y="533400"/>
            <a:ext cx="17526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36" name="Group 29"/>
          <p:cNvGrpSpPr>
            <a:grpSpLocks/>
          </p:cNvGrpSpPr>
          <p:nvPr/>
        </p:nvGrpSpPr>
        <p:grpSpPr bwMode="auto">
          <a:xfrm>
            <a:off x="3276600" y="1371600"/>
            <a:ext cx="1219200" cy="1066800"/>
            <a:chOff x="1008" y="1584"/>
            <a:chExt cx="768" cy="672"/>
          </a:xfrm>
        </p:grpSpPr>
        <p:sp>
          <p:nvSpPr>
            <p:cNvPr id="13338" name="Line 30"/>
            <p:cNvSpPr>
              <a:spLocks noChangeShapeType="1"/>
            </p:cNvSpPr>
            <p:nvPr/>
          </p:nvSpPr>
          <p:spPr bwMode="auto">
            <a:xfrm>
              <a:off x="1296" y="1872"/>
              <a:ext cx="480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Arc 31"/>
            <p:cNvSpPr>
              <a:spLocks/>
            </p:cNvSpPr>
            <p:nvPr/>
          </p:nvSpPr>
          <p:spPr bwMode="auto">
            <a:xfrm rot="10201899">
              <a:off x="1008" y="1584"/>
              <a:ext cx="288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Line Callout 1 1"/>
          <p:cNvSpPr/>
          <p:nvPr/>
        </p:nvSpPr>
        <p:spPr>
          <a:xfrm>
            <a:off x="5424488" y="214314"/>
            <a:ext cx="2195512" cy="319087"/>
          </a:xfrm>
          <a:prstGeom prst="borderCallout1">
            <a:avLst>
              <a:gd name="adj1" fmla="val 18750"/>
              <a:gd name="adj2" fmla="val -8333"/>
              <a:gd name="adj3" fmla="val 247464"/>
              <a:gd name="adj4" fmla="val -36222"/>
            </a:avLst>
          </a:prstGeom>
          <a:solidFill>
            <a:schemeClr val="bg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0000"/>
                </a:solidFill>
              </a:rPr>
              <a:t>Đỉnh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Phang</a:t>
            </a:r>
            <a:r>
              <a:rPr lang="en-US" dirty="0">
                <a:solidFill>
                  <a:srgbClr val="000000"/>
                </a:solidFill>
              </a:rPr>
              <a:t>-xi-pang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0" grpId="0"/>
      <p:bldP spid="819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Kết quả hình ảnh cho hoàng liên s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5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6" descr="Kết quả hình ảnh cho phan xi p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8" descr="Kết quả hình ảnh cho cao nguyên mọc ch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953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1" descr="Kết quả hình ảnh cho thung lũng sông đ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1400"/>
            <a:ext cx="419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09800" y="3200401"/>
            <a:ext cx="37338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Hoàng Liên Sơn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705600" y="3124201"/>
            <a:ext cx="37338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Phan Xi Păng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133600" y="6477001"/>
            <a:ext cx="37338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 Mộc Châu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705600" y="6477001"/>
            <a:ext cx="37338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Thung lũng sông Đà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inh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524000" y="0"/>
            <a:ext cx="4057650" cy="6781800"/>
          </a:xfrm>
          <a:noFill/>
        </p:spPr>
      </p:pic>
      <p:sp>
        <p:nvSpPr>
          <p:cNvPr id="98309" name="Freeform 5"/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2147483647 w 1148"/>
              <a:gd name="T1" fmla="*/ 2147483647 h 899"/>
              <a:gd name="T2" fmla="*/ 2147483647 w 1148"/>
              <a:gd name="T3" fmla="*/ 2147483647 h 899"/>
              <a:gd name="T4" fmla="*/ 2147483647 w 1148"/>
              <a:gd name="T5" fmla="*/ 2147483647 h 899"/>
              <a:gd name="T6" fmla="*/ 2147483647 w 1148"/>
              <a:gd name="T7" fmla="*/ 2147483647 h 899"/>
              <a:gd name="T8" fmla="*/ 2147483647 w 1148"/>
              <a:gd name="T9" fmla="*/ 2147483647 h 899"/>
              <a:gd name="T10" fmla="*/ 2147483647 w 1148"/>
              <a:gd name="T11" fmla="*/ 2147483647 h 899"/>
              <a:gd name="T12" fmla="*/ 2147483647 w 1148"/>
              <a:gd name="T13" fmla="*/ 2147483647 h 899"/>
              <a:gd name="T14" fmla="*/ 2147483647 w 1148"/>
              <a:gd name="T15" fmla="*/ 2147483647 h 899"/>
              <a:gd name="T16" fmla="*/ 2147483647 w 1148"/>
              <a:gd name="T17" fmla="*/ 2147483647 h 899"/>
              <a:gd name="T18" fmla="*/ 2147483647 w 1148"/>
              <a:gd name="T19" fmla="*/ 2147483647 h 899"/>
              <a:gd name="T20" fmla="*/ 2147483647 w 1148"/>
              <a:gd name="T21" fmla="*/ 2147483647 h 899"/>
              <a:gd name="T22" fmla="*/ 2147483647 w 1148"/>
              <a:gd name="T23" fmla="*/ 2147483647 h 899"/>
              <a:gd name="T24" fmla="*/ 2147483647 w 1148"/>
              <a:gd name="T25" fmla="*/ 2147483647 h 899"/>
              <a:gd name="T26" fmla="*/ 2147483647 w 1148"/>
              <a:gd name="T27" fmla="*/ 2147483647 h 899"/>
              <a:gd name="T28" fmla="*/ 2147483647 w 1148"/>
              <a:gd name="T29" fmla="*/ 2147483647 h 899"/>
              <a:gd name="T30" fmla="*/ 2147483647 w 1148"/>
              <a:gd name="T31" fmla="*/ 2147483647 h 899"/>
              <a:gd name="T32" fmla="*/ 2147483647 w 1148"/>
              <a:gd name="T33" fmla="*/ 2147483647 h 899"/>
              <a:gd name="T34" fmla="*/ 2147483647 w 1148"/>
              <a:gd name="T35" fmla="*/ 2147483647 h 899"/>
              <a:gd name="T36" fmla="*/ 2147483647 w 1148"/>
              <a:gd name="T37" fmla="*/ 2147483647 h 899"/>
              <a:gd name="T38" fmla="*/ 2147483647 w 1148"/>
              <a:gd name="T39" fmla="*/ 2147483647 h 899"/>
              <a:gd name="T40" fmla="*/ 2147483647 w 1148"/>
              <a:gd name="T41" fmla="*/ 2147483647 h 899"/>
              <a:gd name="T42" fmla="*/ 2147483647 w 1148"/>
              <a:gd name="T43" fmla="*/ 2147483647 h 899"/>
              <a:gd name="T44" fmla="*/ 2147483647 w 1148"/>
              <a:gd name="T45" fmla="*/ 2147483647 h 899"/>
              <a:gd name="T46" fmla="*/ 2147483647 w 1148"/>
              <a:gd name="T47" fmla="*/ 2147483647 h 899"/>
              <a:gd name="T48" fmla="*/ 2147483647 w 1148"/>
              <a:gd name="T49" fmla="*/ 2147483647 h 899"/>
              <a:gd name="T50" fmla="*/ 2147483647 w 1148"/>
              <a:gd name="T51" fmla="*/ 2147483647 h 899"/>
              <a:gd name="T52" fmla="*/ 2147483647 w 1148"/>
              <a:gd name="T53" fmla="*/ 2147483647 h 899"/>
              <a:gd name="T54" fmla="*/ 2147483647 w 1148"/>
              <a:gd name="T55" fmla="*/ 2147483647 h 899"/>
              <a:gd name="T56" fmla="*/ 2147483647 w 1148"/>
              <a:gd name="T57" fmla="*/ 2147483647 h 899"/>
              <a:gd name="T58" fmla="*/ 2147483647 w 1148"/>
              <a:gd name="T59" fmla="*/ 2147483647 h 899"/>
              <a:gd name="T60" fmla="*/ 2147483647 w 1148"/>
              <a:gd name="T61" fmla="*/ 2147483647 h 899"/>
              <a:gd name="T62" fmla="*/ 2147483647 w 1148"/>
              <a:gd name="T63" fmla="*/ 2147483647 h 899"/>
              <a:gd name="T64" fmla="*/ 2147483647 w 1148"/>
              <a:gd name="T65" fmla="*/ 2147483647 h 899"/>
              <a:gd name="T66" fmla="*/ 2147483647 w 1148"/>
              <a:gd name="T67" fmla="*/ 2147483647 h 899"/>
              <a:gd name="T68" fmla="*/ 2147483647 w 1148"/>
              <a:gd name="T69" fmla="*/ 2147483647 h 899"/>
              <a:gd name="T70" fmla="*/ 2147483647 w 1148"/>
              <a:gd name="T71" fmla="*/ 2147483647 h 899"/>
              <a:gd name="T72" fmla="*/ 2147483647 w 1148"/>
              <a:gd name="T73" fmla="*/ 2147483647 h 899"/>
              <a:gd name="T74" fmla="*/ 2147483647 w 1148"/>
              <a:gd name="T75" fmla="*/ 2147483647 h 899"/>
              <a:gd name="T76" fmla="*/ 2147483647 w 1148"/>
              <a:gd name="T77" fmla="*/ 2147483647 h 899"/>
              <a:gd name="T78" fmla="*/ 2147483647 w 1148"/>
              <a:gd name="T79" fmla="*/ 2147483647 h 899"/>
              <a:gd name="T80" fmla="*/ 2147483647 w 1148"/>
              <a:gd name="T81" fmla="*/ 2147483647 h 899"/>
              <a:gd name="T82" fmla="*/ 2147483647 w 1148"/>
              <a:gd name="T83" fmla="*/ 2147483647 h 899"/>
              <a:gd name="T84" fmla="*/ 2147483647 w 1148"/>
              <a:gd name="T85" fmla="*/ 2147483647 h 899"/>
              <a:gd name="T86" fmla="*/ 2147483647 w 1148"/>
              <a:gd name="T87" fmla="*/ 2147483647 h 899"/>
              <a:gd name="T88" fmla="*/ 2147483647 w 1148"/>
              <a:gd name="T89" fmla="*/ 2147483647 h 899"/>
              <a:gd name="T90" fmla="*/ 2147483647 w 1148"/>
              <a:gd name="T91" fmla="*/ 2147483647 h 899"/>
              <a:gd name="T92" fmla="*/ 2147483647 w 1148"/>
              <a:gd name="T93" fmla="*/ 2147483647 h 899"/>
              <a:gd name="T94" fmla="*/ 2147483647 w 1148"/>
              <a:gd name="T95" fmla="*/ 2147483647 h 899"/>
              <a:gd name="T96" fmla="*/ 2147483647 w 1148"/>
              <a:gd name="T97" fmla="*/ 2147483647 h 899"/>
              <a:gd name="T98" fmla="*/ 2147483647 w 1148"/>
              <a:gd name="T99" fmla="*/ 0 h 8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 flipH="1" flipV="1">
            <a:off x="3657600" y="2590800"/>
            <a:ext cx="3276600" cy="1524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5" name="AutoShape 11"/>
          <p:cNvSpPr>
            <a:spLocks noChangeArrowheads="1"/>
          </p:cNvSpPr>
          <p:nvPr/>
        </p:nvSpPr>
        <p:spPr bwMode="auto">
          <a:xfrm>
            <a:off x="6248400" y="685800"/>
            <a:ext cx="4419600" cy="38100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</a:t>
            </a:r>
          </a:p>
          <a:p>
            <a:pPr algn="ctr" eaLnBrk="1" hangingPunct="1"/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Sơn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animBg="1"/>
      <p:bldP spid="98313" grpId="0" animBg="1"/>
      <p:bldP spid="983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72" name="Group 28"/>
          <p:cNvGraphicFramePr>
            <a:graphicFrameLocks noGrp="1"/>
          </p:cNvGraphicFramePr>
          <p:nvPr>
            <p:ph/>
          </p:nvPr>
        </p:nvGraphicFramePr>
        <p:xfrm>
          <a:off x="1439863" y="4552950"/>
          <a:ext cx="9144001" cy="2381250"/>
        </p:xfrm>
        <a:graphic>
          <a:graphicData uri="http://schemas.openxmlformats.org/drawingml/2006/table">
            <a:tbl>
              <a:tblPr/>
              <a:tblGrid>
                <a:gridCol w="1905000"/>
                <a:gridCol w="2293938"/>
                <a:gridCol w="4945063"/>
              </a:tblGrid>
              <a:tr h="591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Khu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vực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hạn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điểm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9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00" name="Freeform 16"/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Freeform 17"/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2147483647 w 1020"/>
              <a:gd name="T1" fmla="*/ 2147483647 h 1026"/>
              <a:gd name="T2" fmla="*/ 2147483647 w 1020"/>
              <a:gd name="T3" fmla="*/ 2147483647 h 1026"/>
              <a:gd name="T4" fmla="*/ 2147483647 w 1020"/>
              <a:gd name="T5" fmla="*/ 2147483647 h 1026"/>
              <a:gd name="T6" fmla="*/ 2147483647 w 1020"/>
              <a:gd name="T7" fmla="*/ 2147483647 h 1026"/>
              <a:gd name="T8" fmla="*/ 2147483647 w 1020"/>
              <a:gd name="T9" fmla="*/ 2147483647 h 1026"/>
              <a:gd name="T10" fmla="*/ 2147483647 w 1020"/>
              <a:gd name="T11" fmla="*/ 2147483647 h 1026"/>
              <a:gd name="T12" fmla="*/ 2147483647 w 1020"/>
              <a:gd name="T13" fmla="*/ 2147483647 h 1026"/>
              <a:gd name="T14" fmla="*/ 2147483647 w 1020"/>
              <a:gd name="T15" fmla="*/ 2147483647 h 1026"/>
              <a:gd name="T16" fmla="*/ 2147483647 w 1020"/>
              <a:gd name="T17" fmla="*/ 2147483647 h 1026"/>
              <a:gd name="T18" fmla="*/ 2147483647 w 1020"/>
              <a:gd name="T19" fmla="*/ 2147483647 h 1026"/>
              <a:gd name="T20" fmla="*/ 2147483647 w 1020"/>
              <a:gd name="T21" fmla="*/ 2147483647 h 1026"/>
              <a:gd name="T22" fmla="*/ 2147483647 w 1020"/>
              <a:gd name="T23" fmla="*/ 2147483647 h 1026"/>
              <a:gd name="T24" fmla="*/ 2147483647 w 1020"/>
              <a:gd name="T25" fmla="*/ 2147483647 h 1026"/>
              <a:gd name="T26" fmla="*/ 2147483647 w 1020"/>
              <a:gd name="T27" fmla="*/ 0 h 1026"/>
              <a:gd name="T28" fmla="*/ 2147483647 w 1020"/>
              <a:gd name="T29" fmla="*/ 2147483647 h 1026"/>
              <a:gd name="T30" fmla="*/ 2147483647 w 1020"/>
              <a:gd name="T31" fmla="*/ 2147483647 h 1026"/>
              <a:gd name="T32" fmla="*/ 2147483647 w 1020"/>
              <a:gd name="T33" fmla="*/ 2147483647 h 1026"/>
              <a:gd name="T34" fmla="*/ 2147483647 w 1020"/>
              <a:gd name="T35" fmla="*/ 2147483647 h 1026"/>
              <a:gd name="T36" fmla="*/ 0 w 1020"/>
              <a:gd name="T37" fmla="*/ 2147483647 h 1026"/>
              <a:gd name="T38" fmla="*/ 2147483647 w 1020"/>
              <a:gd name="T39" fmla="*/ 2147483647 h 1026"/>
              <a:gd name="T40" fmla="*/ 2147483647 w 1020"/>
              <a:gd name="T41" fmla="*/ 2147483647 h 1026"/>
              <a:gd name="T42" fmla="*/ 2147483647 w 1020"/>
              <a:gd name="T43" fmla="*/ 2147483647 h 1026"/>
              <a:gd name="T44" fmla="*/ 2147483647 w 1020"/>
              <a:gd name="T45" fmla="*/ 2147483647 h 1026"/>
              <a:gd name="T46" fmla="*/ 2147483647 w 1020"/>
              <a:gd name="T47" fmla="*/ 2147483647 h 1026"/>
              <a:gd name="T48" fmla="*/ 2147483647 w 1020"/>
              <a:gd name="T49" fmla="*/ 2147483647 h 1026"/>
              <a:gd name="T50" fmla="*/ 2147483647 w 1020"/>
              <a:gd name="T51" fmla="*/ 2147483647 h 1026"/>
              <a:gd name="T52" fmla="*/ 2147483647 w 1020"/>
              <a:gd name="T53" fmla="*/ 2147483647 h 1026"/>
              <a:gd name="T54" fmla="*/ 2147483647 w 1020"/>
              <a:gd name="T55" fmla="*/ 2147483647 h 1026"/>
              <a:gd name="T56" fmla="*/ 2147483647 w 1020"/>
              <a:gd name="T57" fmla="*/ 2147483647 h 1026"/>
              <a:gd name="T58" fmla="*/ 2147483647 w 1020"/>
              <a:gd name="T59" fmla="*/ 2147483647 h 1026"/>
              <a:gd name="T60" fmla="*/ 2147483647 w 1020"/>
              <a:gd name="T61" fmla="*/ 2147483647 h 1026"/>
              <a:gd name="T62" fmla="*/ 2147483647 w 1020"/>
              <a:gd name="T63" fmla="*/ 2147483647 h 1026"/>
              <a:gd name="T64" fmla="*/ 2147483647 w 1020"/>
              <a:gd name="T65" fmla="*/ 2147483647 h 1026"/>
              <a:gd name="T66" fmla="*/ 2147483647 w 1020"/>
              <a:gd name="T67" fmla="*/ 2147483647 h 1026"/>
              <a:gd name="T68" fmla="*/ 2147483647 w 1020"/>
              <a:gd name="T69" fmla="*/ 2147483647 h 1026"/>
              <a:gd name="T70" fmla="*/ 2147483647 w 1020"/>
              <a:gd name="T71" fmla="*/ 2147483647 h 10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Freeform 18"/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2147483647 w 1148"/>
              <a:gd name="T1" fmla="*/ 2147483647 h 899"/>
              <a:gd name="T2" fmla="*/ 2147483647 w 1148"/>
              <a:gd name="T3" fmla="*/ 2147483647 h 899"/>
              <a:gd name="T4" fmla="*/ 2147483647 w 1148"/>
              <a:gd name="T5" fmla="*/ 2147483647 h 899"/>
              <a:gd name="T6" fmla="*/ 2147483647 w 1148"/>
              <a:gd name="T7" fmla="*/ 2147483647 h 899"/>
              <a:gd name="T8" fmla="*/ 2147483647 w 1148"/>
              <a:gd name="T9" fmla="*/ 2147483647 h 899"/>
              <a:gd name="T10" fmla="*/ 2147483647 w 1148"/>
              <a:gd name="T11" fmla="*/ 2147483647 h 899"/>
              <a:gd name="T12" fmla="*/ 2147483647 w 1148"/>
              <a:gd name="T13" fmla="*/ 2147483647 h 899"/>
              <a:gd name="T14" fmla="*/ 2147483647 w 1148"/>
              <a:gd name="T15" fmla="*/ 2147483647 h 899"/>
              <a:gd name="T16" fmla="*/ 2147483647 w 1148"/>
              <a:gd name="T17" fmla="*/ 2147483647 h 899"/>
              <a:gd name="T18" fmla="*/ 2147483647 w 1148"/>
              <a:gd name="T19" fmla="*/ 2147483647 h 899"/>
              <a:gd name="T20" fmla="*/ 2147483647 w 1148"/>
              <a:gd name="T21" fmla="*/ 2147483647 h 899"/>
              <a:gd name="T22" fmla="*/ 2147483647 w 1148"/>
              <a:gd name="T23" fmla="*/ 2147483647 h 899"/>
              <a:gd name="T24" fmla="*/ 2147483647 w 1148"/>
              <a:gd name="T25" fmla="*/ 2147483647 h 899"/>
              <a:gd name="T26" fmla="*/ 2147483647 w 1148"/>
              <a:gd name="T27" fmla="*/ 2147483647 h 899"/>
              <a:gd name="T28" fmla="*/ 2147483647 w 1148"/>
              <a:gd name="T29" fmla="*/ 2147483647 h 899"/>
              <a:gd name="T30" fmla="*/ 2147483647 w 1148"/>
              <a:gd name="T31" fmla="*/ 2147483647 h 899"/>
              <a:gd name="T32" fmla="*/ 2147483647 w 1148"/>
              <a:gd name="T33" fmla="*/ 2147483647 h 899"/>
              <a:gd name="T34" fmla="*/ 2147483647 w 1148"/>
              <a:gd name="T35" fmla="*/ 2147483647 h 899"/>
              <a:gd name="T36" fmla="*/ 2147483647 w 1148"/>
              <a:gd name="T37" fmla="*/ 2147483647 h 899"/>
              <a:gd name="T38" fmla="*/ 2147483647 w 1148"/>
              <a:gd name="T39" fmla="*/ 2147483647 h 899"/>
              <a:gd name="T40" fmla="*/ 2147483647 w 1148"/>
              <a:gd name="T41" fmla="*/ 2147483647 h 899"/>
              <a:gd name="T42" fmla="*/ 2147483647 w 1148"/>
              <a:gd name="T43" fmla="*/ 2147483647 h 899"/>
              <a:gd name="T44" fmla="*/ 2147483647 w 1148"/>
              <a:gd name="T45" fmla="*/ 2147483647 h 899"/>
              <a:gd name="T46" fmla="*/ 2147483647 w 1148"/>
              <a:gd name="T47" fmla="*/ 2147483647 h 899"/>
              <a:gd name="T48" fmla="*/ 2147483647 w 1148"/>
              <a:gd name="T49" fmla="*/ 2147483647 h 899"/>
              <a:gd name="T50" fmla="*/ 2147483647 w 1148"/>
              <a:gd name="T51" fmla="*/ 2147483647 h 899"/>
              <a:gd name="T52" fmla="*/ 2147483647 w 1148"/>
              <a:gd name="T53" fmla="*/ 2147483647 h 899"/>
              <a:gd name="T54" fmla="*/ 2147483647 w 1148"/>
              <a:gd name="T55" fmla="*/ 2147483647 h 899"/>
              <a:gd name="T56" fmla="*/ 2147483647 w 1148"/>
              <a:gd name="T57" fmla="*/ 2147483647 h 899"/>
              <a:gd name="T58" fmla="*/ 2147483647 w 1148"/>
              <a:gd name="T59" fmla="*/ 2147483647 h 899"/>
              <a:gd name="T60" fmla="*/ 2147483647 w 1148"/>
              <a:gd name="T61" fmla="*/ 2147483647 h 899"/>
              <a:gd name="T62" fmla="*/ 2147483647 w 1148"/>
              <a:gd name="T63" fmla="*/ 2147483647 h 899"/>
              <a:gd name="T64" fmla="*/ 2147483647 w 1148"/>
              <a:gd name="T65" fmla="*/ 2147483647 h 899"/>
              <a:gd name="T66" fmla="*/ 2147483647 w 1148"/>
              <a:gd name="T67" fmla="*/ 2147483647 h 899"/>
              <a:gd name="T68" fmla="*/ 2147483647 w 1148"/>
              <a:gd name="T69" fmla="*/ 2147483647 h 899"/>
              <a:gd name="T70" fmla="*/ 2147483647 w 1148"/>
              <a:gd name="T71" fmla="*/ 2147483647 h 899"/>
              <a:gd name="T72" fmla="*/ 2147483647 w 1148"/>
              <a:gd name="T73" fmla="*/ 2147483647 h 899"/>
              <a:gd name="T74" fmla="*/ 2147483647 w 1148"/>
              <a:gd name="T75" fmla="*/ 2147483647 h 899"/>
              <a:gd name="T76" fmla="*/ 2147483647 w 1148"/>
              <a:gd name="T77" fmla="*/ 2147483647 h 899"/>
              <a:gd name="T78" fmla="*/ 2147483647 w 1148"/>
              <a:gd name="T79" fmla="*/ 2147483647 h 899"/>
              <a:gd name="T80" fmla="*/ 2147483647 w 1148"/>
              <a:gd name="T81" fmla="*/ 2147483647 h 899"/>
              <a:gd name="T82" fmla="*/ 2147483647 w 1148"/>
              <a:gd name="T83" fmla="*/ 2147483647 h 899"/>
              <a:gd name="T84" fmla="*/ 2147483647 w 1148"/>
              <a:gd name="T85" fmla="*/ 2147483647 h 899"/>
              <a:gd name="T86" fmla="*/ 2147483647 w 1148"/>
              <a:gd name="T87" fmla="*/ 2147483647 h 899"/>
              <a:gd name="T88" fmla="*/ 2147483647 w 1148"/>
              <a:gd name="T89" fmla="*/ 2147483647 h 899"/>
              <a:gd name="T90" fmla="*/ 2147483647 w 1148"/>
              <a:gd name="T91" fmla="*/ 2147483647 h 899"/>
              <a:gd name="T92" fmla="*/ 2147483647 w 1148"/>
              <a:gd name="T93" fmla="*/ 2147483647 h 899"/>
              <a:gd name="T94" fmla="*/ 2147483647 w 1148"/>
              <a:gd name="T95" fmla="*/ 2147483647 h 899"/>
              <a:gd name="T96" fmla="*/ 2147483647 w 1148"/>
              <a:gd name="T97" fmla="*/ 2147483647 h 899"/>
              <a:gd name="T98" fmla="*/ 2147483647 w 1148"/>
              <a:gd name="T99" fmla="*/ 0 h 8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1549401" y="5276850"/>
            <a:ext cx="1738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 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3532188" y="5181600"/>
            <a:ext cx="1905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S.Cả 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tới dãy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Bạch Mã</a:t>
            </a:r>
          </a:p>
        </p:txBody>
      </p:sp>
      <p:sp>
        <p:nvSpPr>
          <p:cNvPr id="82965" name="Rectangle 21"/>
          <p:cNvSpPr>
            <a:spLocks noChangeArrowheads="1"/>
          </p:cNvSpPr>
          <p:nvPr/>
        </p:nvSpPr>
        <p:spPr bwMode="auto">
          <a:xfrm>
            <a:off x="5638800" y="5181600"/>
            <a:ext cx="502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vùng núi thấp có 2 sườn không</a:t>
            </a:r>
          </a:p>
          <a:p>
            <a:pPr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đối xứng</a:t>
            </a:r>
            <a:r>
              <a:rPr lang="vi-VN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dài khoảng 600km</a:t>
            </a:r>
          </a:p>
          <a:p>
            <a:pPr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nhánh núi đâm ra biển</a:t>
            </a:r>
            <a:endParaRPr lang="vi-VN" alt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Hướng: TB-ĐN</a:t>
            </a:r>
          </a:p>
        </p:txBody>
      </p:sp>
      <p:pic>
        <p:nvPicPr>
          <p:cNvPr id="16406" name="Picture 25" descr="Copy (2) of TUNHIE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28600"/>
            <a:ext cx="4495800" cy="4724400"/>
          </a:xfrm>
          <a:prstGeom prst="rect">
            <a:avLst/>
          </a:prstGeom>
          <a:noFill/>
          <a:ln w="9525">
            <a:solidFill>
              <a:srgbClr val="EE08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7" name="Freeform 33"/>
          <p:cNvSpPr>
            <a:spLocks/>
          </p:cNvSpPr>
          <p:nvPr/>
        </p:nvSpPr>
        <p:spPr bwMode="auto">
          <a:xfrm>
            <a:off x="4114800" y="209550"/>
            <a:ext cx="3621088" cy="3894138"/>
          </a:xfrm>
          <a:custGeom>
            <a:avLst/>
            <a:gdLst>
              <a:gd name="T0" fmla="*/ 2147483647 w 2281"/>
              <a:gd name="T1" fmla="*/ 2147483647 h 2453"/>
              <a:gd name="T2" fmla="*/ 2147483647 w 2281"/>
              <a:gd name="T3" fmla="*/ 2147483647 h 2453"/>
              <a:gd name="T4" fmla="*/ 2147483647 w 2281"/>
              <a:gd name="T5" fmla="*/ 2147483647 h 2453"/>
              <a:gd name="T6" fmla="*/ 2147483647 w 2281"/>
              <a:gd name="T7" fmla="*/ 2147483647 h 2453"/>
              <a:gd name="T8" fmla="*/ 2147483647 w 2281"/>
              <a:gd name="T9" fmla="*/ 2147483647 h 2453"/>
              <a:gd name="T10" fmla="*/ 2147483647 w 2281"/>
              <a:gd name="T11" fmla="*/ 2147483647 h 2453"/>
              <a:gd name="T12" fmla="*/ 2147483647 w 2281"/>
              <a:gd name="T13" fmla="*/ 2147483647 h 2453"/>
              <a:gd name="T14" fmla="*/ 2147483647 w 2281"/>
              <a:gd name="T15" fmla="*/ 2147483647 h 2453"/>
              <a:gd name="T16" fmla="*/ 2147483647 w 2281"/>
              <a:gd name="T17" fmla="*/ 2147483647 h 2453"/>
              <a:gd name="T18" fmla="*/ 2147483647 w 2281"/>
              <a:gd name="T19" fmla="*/ 2147483647 h 2453"/>
              <a:gd name="T20" fmla="*/ 2147483647 w 2281"/>
              <a:gd name="T21" fmla="*/ 2147483647 h 2453"/>
              <a:gd name="T22" fmla="*/ 2147483647 w 2281"/>
              <a:gd name="T23" fmla="*/ 2147483647 h 2453"/>
              <a:gd name="T24" fmla="*/ 2147483647 w 2281"/>
              <a:gd name="T25" fmla="*/ 2147483647 h 2453"/>
              <a:gd name="T26" fmla="*/ 2147483647 w 2281"/>
              <a:gd name="T27" fmla="*/ 2147483647 h 2453"/>
              <a:gd name="T28" fmla="*/ 2147483647 w 2281"/>
              <a:gd name="T29" fmla="*/ 2147483647 h 2453"/>
              <a:gd name="T30" fmla="*/ 2147483647 w 2281"/>
              <a:gd name="T31" fmla="*/ 2147483647 h 2453"/>
              <a:gd name="T32" fmla="*/ 2147483647 w 2281"/>
              <a:gd name="T33" fmla="*/ 2147483647 h 2453"/>
              <a:gd name="T34" fmla="*/ 2147483647 w 2281"/>
              <a:gd name="T35" fmla="*/ 2147483647 h 2453"/>
              <a:gd name="T36" fmla="*/ 2147483647 w 2281"/>
              <a:gd name="T37" fmla="*/ 2147483647 h 2453"/>
              <a:gd name="T38" fmla="*/ 2147483647 w 2281"/>
              <a:gd name="T39" fmla="*/ 2147483647 h 2453"/>
              <a:gd name="T40" fmla="*/ 2147483647 w 2281"/>
              <a:gd name="T41" fmla="*/ 2147483647 h 2453"/>
              <a:gd name="T42" fmla="*/ 2147483647 w 2281"/>
              <a:gd name="T43" fmla="*/ 2147483647 h 2453"/>
              <a:gd name="T44" fmla="*/ 2147483647 w 2281"/>
              <a:gd name="T45" fmla="*/ 2147483647 h 2453"/>
              <a:gd name="T46" fmla="*/ 2147483647 w 2281"/>
              <a:gd name="T47" fmla="*/ 2147483647 h 2453"/>
              <a:gd name="T48" fmla="*/ 2147483647 w 2281"/>
              <a:gd name="T49" fmla="*/ 2147483647 h 2453"/>
              <a:gd name="T50" fmla="*/ 2147483647 w 2281"/>
              <a:gd name="T51" fmla="*/ 2147483647 h 2453"/>
              <a:gd name="T52" fmla="*/ 2147483647 w 2281"/>
              <a:gd name="T53" fmla="*/ 2147483647 h 2453"/>
              <a:gd name="T54" fmla="*/ 2147483647 w 2281"/>
              <a:gd name="T55" fmla="*/ 2147483647 h 2453"/>
              <a:gd name="T56" fmla="*/ 2147483647 w 2281"/>
              <a:gd name="T57" fmla="*/ 2147483647 h 2453"/>
              <a:gd name="T58" fmla="*/ 2147483647 w 2281"/>
              <a:gd name="T59" fmla="*/ 2147483647 h 2453"/>
              <a:gd name="T60" fmla="*/ 2147483647 w 2281"/>
              <a:gd name="T61" fmla="*/ 2147483647 h 2453"/>
              <a:gd name="T62" fmla="*/ 2147483647 w 2281"/>
              <a:gd name="T63" fmla="*/ 2147483647 h 245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81" h="2453">
                <a:moveTo>
                  <a:pt x="2222" y="2329"/>
                </a:moveTo>
                <a:cubicBezTo>
                  <a:pt x="2177" y="2300"/>
                  <a:pt x="2206" y="2317"/>
                  <a:pt x="2131" y="2288"/>
                </a:cubicBezTo>
                <a:cubicBezTo>
                  <a:pt x="2075" y="2267"/>
                  <a:pt x="2024" y="2232"/>
                  <a:pt x="1967" y="2214"/>
                </a:cubicBezTo>
                <a:cubicBezTo>
                  <a:pt x="1936" y="2185"/>
                  <a:pt x="1907" y="2153"/>
                  <a:pt x="1876" y="2124"/>
                </a:cubicBezTo>
                <a:cubicBezTo>
                  <a:pt x="1866" y="2093"/>
                  <a:pt x="1849" y="2089"/>
                  <a:pt x="1827" y="2066"/>
                </a:cubicBezTo>
                <a:cubicBezTo>
                  <a:pt x="1815" y="2028"/>
                  <a:pt x="1772" y="1972"/>
                  <a:pt x="1736" y="1951"/>
                </a:cubicBezTo>
                <a:cubicBezTo>
                  <a:pt x="1718" y="1941"/>
                  <a:pt x="1697" y="1936"/>
                  <a:pt x="1679" y="1926"/>
                </a:cubicBezTo>
                <a:cubicBezTo>
                  <a:pt x="1652" y="1911"/>
                  <a:pt x="1642" y="1894"/>
                  <a:pt x="1613" y="1885"/>
                </a:cubicBezTo>
                <a:cubicBezTo>
                  <a:pt x="1597" y="1835"/>
                  <a:pt x="1618" y="1882"/>
                  <a:pt x="1580" y="1844"/>
                </a:cubicBezTo>
                <a:cubicBezTo>
                  <a:pt x="1560" y="1824"/>
                  <a:pt x="1558" y="1798"/>
                  <a:pt x="1539" y="1778"/>
                </a:cubicBezTo>
                <a:cubicBezTo>
                  <a:pt x="1523" y="1729"/>
                  <a:pt x="1512" y="1680"/>
                  <a:pt x="1498" y="1630"/>
                </a:cubicBezTo>
                <a:cubicBezTo>
                  <a:pt x="1496" y="1623"/>
                  <a:pt x="1487" y="1580"/>
                  <a:pt x="1481" y="1572"/>
                </a:cubicBezTo>
                <a:cubicBezTo>
                  <a:pt x="1452" y="1533"/>
                  <a:pt x="1410" y="1513"/>
                  <a:pt x="1374" y="1482"/>
                </a:cubicBezTo>
                <a:cubicBezTo>
                  <a:pt x="1321" y="1437"/>
                  <a:pt x="1277" y="1382"/>
                  <a:pt x="1226" y="1334"/>
                </a:cubicBezTo>
                <a:cubicBezTo>
                  <a:pt x="1216" y="1302"/>
                  <a:pt x="1200" y="1267"/>
                  <a:pt x="1177" y="1243"/>
                </a:cubicBezTo>
                <a:cubicBezTo>
                  <a:pt x="1171" y="1227"/>
                  <a:pt x="1166" y="1210"/>
                  <a:pt x="1160" y="1194"/>
                </a:cubicBezTo>
                <a:cubicBezTo>
                  <a:pt x="1154" y="1178"/>
                  <a:pt x="1144" y="1145"/>
                  <a:pt x="1144" y="1145"/>
                </a:cubicBezTo>
                <a:cubicBezTo>
                  <a:pt x="1151" y="1096"/>
                  <a:pt x="1162" y="1059"/>
                  <a:pt x="1177" y="1013"/>
                </a:cubicBezTo>
                <a:cubicBezTo>
                  <a:pt x="1180" y="988"/>
                  <a:pt x="1189" y="963"/>
                  <a:pt x="1185" y="939"/>
                </a:cubicBezTo>
                <a:cubicBezTo>
                  <a:pt x="1181" y="915"/>
                  <a:pt x="1130" y="896"/>
                  <a:pt x="1111" y="889"/>
                </a:cubicBezTo>
                <a:cubicBezTo>
                  <a:pt x="1087" y="866"/>
                  <a:pt x="1076" y="850"/>
                  <a:pt x="1045" y="840"/>
                </a:cubicBezTo>
                <a:cubicBezTo>
                  <a:pt x="1017" y="821"/>
                  <a:pt x="979" y="798"/>
                  <a:pt x="955" y="774"/>
                </a:cubicBezTo>
                <a:cubicBezTo>
                  <a:pt x="930" y="749"/>
                  <a:pt x="924" y="736"/>
                  <a:pt x="889" y="725"/>
                </a:cubicBezTo>
                <a:cubicBezTo>
                  <a:pt x="877" y="713"/>
                  <a:pt x="855" y="708"/>
                  <a:pt x="848" y="692"/>
                </a:cubicBezTo>
                <a:cubicBezTo>
                  <a:pt x="812" y="609"/>
                  <a:pt x="874" y="650"/>
                  <a:pt x="807" y="618"/>
                </a:cubicBezTo>
                <a:cubicBezTo>
                  <a:pt x="774" y="585"/>
                  <a:pt x="711" y="559"/>
                  <a:pt x="667" y="544"/>
                </a:cubicBezTo>
                <a:cubicBezTo>
                  <a:pt x="610" y="487"/>
                  <a:pt x="567" y="398"/>
                  <a:pt x="494" y="363"/>
                </a:cubicBezTo>
                <a:cubicBezTo>
                  <a:pt x="483" y="352"/>
                  <a:pt x="469" y="343"/>
                  <a:pt x="461" y="330"/>
                </a:cubicBezTo>
                <a:cubicBezTo>
                  <a:pt x="429" y="277"/>
                  <a:pt x="479" y="329"/>
                  <a:pt x="436" y="289"/>
                </a:cubicBezTo>
                <a:cubicBezTo>
                  <a:pt x="418" y="234"/>
                  <a:pt x="443" y="288"/>
                  <a:pt x="403" y="256"/>
                </a:cubicBezTo>
                <a:cubicBezTo>
                  <a:pt x="350" y="213"/>
                  <a:pt x="425" y="243"/>
                  <a:pt x="362" y="223"/>
                </a:cubicBezTo>
                <a:cubicBezTo>
                  <a:pt x="293" y="150"/>
                  <a:pt x="406" y="265"/>
                  <a:pt x="321" y="198"/>
                </a:cubicBezTo>
                <a:cubicBezTo>
                  <a:pt x="303" y="184"/>
                  <a:pt x="287" y="150"/>
                  <a:pt x="272" y="132"/>
                </a:cubicBezTo>
                <a:cubicBezTo>
                  <a:pt x="237" y="89"/>
                  <a:pt x="187" y="64"/>
                  <a:pt x="148" y="25"/>
                </a:cubicBezTo>
                <a:cubicBezTo>
                  <a:pt x="10" y="34"/>
                  <a:pt x="27" y="0"/>
                  <a:pt x="0" y="83"/>
                </a:cubicBezTo>
                <a:cubicBezTo>
                  <a:pt x="3" y="113"/>
                  <a:pt x="4" y="144"/>
                  <a:pt x="8" y="174"/>
                </a:cubicBezTo>
                <a:cubicBezTo>
                  <a:pt x="16" y="226"/>
                  <a:pt x="87" y="283"/>
                  <a:pt x="132" y="297"/>
                </a:cubicBezTo>
                <a:cubicBezTo>
                  <a:pt x="161" y="326"/>
                  <a:pt x="204" y="342"/>
                  <a:pt x="231" y="371"/>
                </a:cubicBezTo>
                <a:cubicBezTo>
                  <a:pt x="255" y="396"/>
                  <a:pt x="281" y="420"/>
                  <a:pt x="305" y="445"/>
                </a:cubicBezTo>
                <a:cubicBezTo>
                  <a:pt x="338" y="480"/>
                  <a:pt x="304" y="444"/>
                  <a:pt x="338" y="478"/>
                </a:cubicBezTo>
                <a:cubicBezTo>
                  <a:pt x="352" y="492"/>
                  <a:pt x="379" y="519"/>
                  <a:pt x="379" y="519"/>
                </a:cubicBezTo>
                <a:cubicBezTo>
                  <a:pt x="388" y="547"/>
                  <a:pt x="398" y="565"/>
                  <a:pt x="420" y="585"/>
                </a:cubicBezTo>
                <a:cubicBezTo>
                  <a:pt x="439" y="643"/>
                  <a:pt x="494" y="674"/>
                  <a:pt x="535" y="717"/>
                </a:cubicBezTo>
                <a:cubicBezTo>
                  <a:pt x="545" y="748"/>
                  <a:pt x="557" y="756"/>
                  <a:pt x="584" y="774"/>
                </a:cubicBezTo>
                <a:cubicBezTo>
                  <a:pt x="621" y="830"/>
                  <a:pt x="602" y="810"/>
                  <a:pt x="634" y="840"/>
                </a:cubicBezTo>
                <a:cubicBezTo>
                  <a:pt x="657" y="911"/>
                  <a:pt x="625" y="825"/>
                  <a:pt x="659" y="881"/>
                </a:cubicBezTo>
                <a:cubicBezTo>
                  <a:pt x="696" y="942"/>
                  <a:pt x="632" y="868"/>
                  <a:pt x="683" y="931"/>
                </a:cubicBezTo>
                <a:cubicBezTo>
                  <a:pt x="710" y="964"/>
                  <a:pt x="741" y="994"/>
                  <a:pt x="766" y="1029"/>
                </a:cubicBezTo>
                <a:cubicBezTo>
                  <a:pt x="776" y="1061"/>
                  <a:pt x="792" y="1097"/>
                  <a:pt x="815" y="1120"/>
                </a:cubicBezTo>
                <a:cubicBezTo>
                  <a:pt x="833" y="1177"/>
                  <a:pt x="819" y="1157"/>
                  <a:pt x="848" y="1186"/>
                </a:cubicBezTo>
                <a:cubicBezTo>
                  <a:pt x="870" y="1251"/>
                  <a:pt x="840" y="1173"/>
                  <a:pt x="872" y="1227"/>
                </a:cubicBezTo>
                <a:cubicBezTo>
                  <a:pt x="887" y="1252"/>
                  <a:pt x="892" y="1271"/>
                  <a:pt x="914" y="1293"/>
                </a:cubicBezTo>
                <a:cubicBezTo>
                  <a:pt x="935" y="1355"/>
                  <a:pt x="1004" y="1443"/>
                  <a:pt x="1054" y="1490"/>
                </a:cubicBezTo>
                <a:cubicBezTo>
                  <a:pt x="1064" y="1522"/>
                  <a:pt x="1096" y="1564"/>
                  <a:pt x="1119" y="1589"/>
                </a:cubicBezTo>
                <a:cubicBezTo>
                  <a:pt x="1145" y="1660"/>
                  <a:pt x="1214" y="1710"/>
                  <a:pt x="1259" y="1770"/>
                </a:cubicBezTo>
                <a:cubicBezTo>
                  <a:pt x="1298" y="1822"/>
                  <a:pt x="1327" y="1890"/>
                  <a:pt x="1383" y="1926"/>
                </a:cubicBezTo>
                <a:cubicBezTo>
                  <a:pt x="1402" y="1985"/>
                  <a:pt x="1389" y="1962"/>
                  <a:pt x="1416" y="2000"/>
                </a:cubicBezTo>
                <a:cubicBezTo>
                  <a:pt x="1452" y="2112"/>
                  <a:pt x="1392" y="2172"/>
                  <a:pt x="1490" y="2239"/>
                </a:cubicBezTo>
                <a:cubicBezTo>
                  <a:pt x="1518" y="2283"/>
                  <a:pt x="1551" y="2307"/>
                  <a:pt x="1597" y="2329"/>
                </a:cubicBezTo>
                <a:cubicBezTo>
                  <a:pt x="1623" y="2357"/>
                  <a:pt x="1651" y="2367"/>
                  <a:pt x="1687" y="2379"/>
                </a:cubicBezTo>
                <a:cubicBezTo>
                  <a:pt x="1744" y="2432"/>
                  <a:pt x="1828" y="2437"/>
                  <a:pt x="1901" y="2445"/>
                </a:cubicBezTo>
                <a:cubicBezTo>
                  <a:pt x="1987" y="2442"/>
                  <a:pt x="2151" y="2453"/>
                  <a:pt x="2255" y="2420"/>
                </a:cubicBezTo>
                <a:cubicBezTo>
                  <a:pt x="2260" y="2412"/>
                  <a:pt x="2270" y="2405"/>
                  <a:pt x="2271" y="2395"/>
                </a:cubicBezTo>
                <a:cubicBezTo>
                  <a:pt x="2281" y="2257"/>
                  <a:pt x="2199" y="2305"/>
                  <a:pt x="2074" y="2305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4" grpId="0"/>
      <p:bldP spid="829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705600"/>
          </a:xfrm>
          <a:prstGeom prst="rect">
            <a:avLst/>
          </a:prstGeom>
          <a:solidFill>
            <a:schemeClr val="bg2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Line Callout 1 3"/>
          <p:cNvSpPr/>
          <p:nvPr/>
        </p:nvSpPr>
        <p:spPr>
          <a:xfrm>
            <a:off x="6934200" y="1581150"/>
            <a:ext cx="1371600" cy="400050"/>
          </a:xfrm>
          <a:prstGeom prst="borderCallout1">
            <a:avLst>
              <a:gd name="adj1" fmla="val 18750"/>
              <a:gd name="adj2" fmla="val -8333"/>
              <a:gd name="adj3" fmla="val 163651"/>
              <a:gd name="adj4" fmla="val -82114"/>
            </a:avLst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0000"/>
                </a:solidFill>
              </a:rPr>
              <a:t>Đèo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Ngang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8839200" y="2362200"/>
            <a:ext cx="1371600" cy="400050"/>
          </a:xfrm>
          <a:prstGeom prst="borderCallout1">
            <a:avLst>
              <a:gd name="adj1" fmla="val 18750"/>
              <a:gd name="adj2" fmla="val -8333"/>
              <a:gd name="adj3" fmla="val 163651"/>
              <a:gd name="adj4" fmla="val -82114"/>
            </a:avLst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0000"/>
                </a:solidFill>
              </a:rPr>
              <a:t>Đèo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Hải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Vân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7315200" y="1997075"/>
            <a:ext cx="1371600" cy="400050"/>
          </a:xfrm>
          <a:prstGeom prst="borderCallout1">
            <a:avLst>
              <a:gd name="adj1" fmla="val 18750"/>
              <a:gd name="adj2" fmla="val -8333"/>
              <a:gd name="adj3" fmla="val 163651"/>
              <a:gd name="adj4" fmla="val -82114"/>
            </a:avLst>
          </a:prstGeom>
          <a:solidFill>
            <a:schemeClr val="bg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000000"/>
                </a:solidFill>
              </a:rPr>
              <a:t>Đèo</a:t>
            </a:r>
            <a:r>
              <a:rPr lang="en-US" dirty="0">
                <a:solidFill>
                  <a:srgbClr val="000000"/>
                </a:solidFill>
              </a:rPr>
              <a:t> Lao </a:t>
            </a:r>
            <a:r>
              <a:rPr lang="en-US" dirty="0" err="1">
                <a:solidFill>
                  <a:srgbClr val="000000"/>
                </a:solidFill>
              </a:rPr>
              <a:t>Bảo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286000" y="6346826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Arial" panose="020B0604020202020204" pitchFamily="34" charset="0"/>
              </a:rPr>
              <a:t>Hang Sơn Đoòng – Hang động kì vĩ nhất thế giới.</a:t>
            </a:r>
          </a:p>
        </p:txBody>
      </p:sp>
      <p:pic>
        <p:nvPicPr>
          <p:cNvPr id="9933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3" descr="Kết quả hình ảnh cho động sơn đo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"/>
            <a:ext cx="449580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Kết quả hình ảnh cho đèo 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2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Kết quả hình ảnh cho đèo ng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Kết quả hình ảnh cho đèoHải v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2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3" descr="Kết quả hình ảnh cho đèoHải vâ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14"/>
          <p:cNvSpPr txBox="1">
            <a:spLocks noChangeArrowheads="1"/>
          </p:cNvSpPr>
          <p:nvPr/>
        </p:nvSpPr>
        <p:spPr bwMode="auto">
          <a:xfrm>
            <a:off x="5029200" y="6351"/>
            <a:ext cx="243840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Đèo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Ngang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415" name="Text Box 15"/>
          <p:cNvSpPr txBox="1">
            <a:spLocks noChangeArrowheads="1"/>
          </p:cNvSpPr>
          <p:nvPr/>
        </p:nvSpPr>
        <p:spPr bwMode="auto">
          <a:xfrm>
            <a:off x="5257800" y="6372226"/>
            <a:ext cx="2286000" cy="461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</a:rPr>
              <a:t>Đèo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Hải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Vân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nh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504950" y="0"/>
            <a:ext cx="4057650" cy="6781800"/>
          </a:xfrm>
          <a:noFill/>
        </p:spPr>
      </p:pic>
      <p:sp>
        <p:nvSpPr>
          <p:cNvPr id="100358" name="Freeform 6"/>
          <p:cNvSpPr>
            <a:spLocks/>
          </p:cNvSpPr>
          <p:nvPr/>
        </p:nvSpPr>
        <p:spPr bwMode="auto">
          <a:xfrm>
            <a:off x="3262314" y="3124201"/>
            <a:ext cx="1590675" cy="2278063"/>
          </a:xfrm>
          <a:custGeom>
            <a:avLst/>
            <a:gdLst>
              <a:gd name="T0" fmla="*/ 2147483647 w 1002"/>
              <a:gd name="T1" fmla="*/ 2147483647 h 1435"/>
              <a:gd name="T2" fmla="*/ 2147483647 w 1002"/>
              <a:gd name="T3" fmla="*/ 2147483647 h 1435"/>
              <a:gd name="T4" fmla="*/ 2147483647 w 1002"/>
              <a:gd name="T5" fmla="*/ 2147483647 h 1435"/>
              <a:gd name="T6" fmla="*/ 2147483647 w 1002"/>
              <a:gd name="T7" fmla="*/ 2147483647 h 1435"/>
              <a:gd name="T8" fmla="*/ 2147483647 w 1002"/>
              <a:gd name="T9" fmla="*/ 2147483647 h 1435"/>
              <a:gd name="T10" fmla="*/ 2147483647 w 1002"/>
              <a:gd name="T11" fmla="*/ 2147483647 h 1435"/>
              <a:gd name="T12" fmla="*/ 2147483647 w 1002"/>
              <a:gd name="T13" fmla="*/ 2147483647 h 1435"/>
              <a:gd name="T14" fmla="*/ 2147483647 w 1002"/>
              <a:gd name="T15" fmla="*/ 2147483647 h 1435"/>
              <a:gd name="T16" fmla="*/ 2147483647 w 1002"/>
              <a:gd name="T17" fmla="*/ 2147483647 h 1435"/>
              <a:gd name="T18" fmla="*/ 2147483647 w 1002"/>
              <a:gd name="T19" fmla="*/ 2147483647 h 1435"/>
              <a:gd name="T20" fmla="*/ 2147483647 w 1002"/>
              <a:gd name="T21" fmla="*/ 2147483647 h 1435"/>
              <a:gd name="T22" fmla="*/ 2147483647 w 1002"/>
              <a:gd name="T23" fmla="*/ 2147483647 h 1435"/>
              <a:gd name="T24" fmla="*/ 2147483647 w 1002"/>
              <a:gd name="T25" fmla="*/ 2147483647 h 1435"/>
              <a:gd name="T26" fmla="*/ 2147483647 w 1002"/>
              <a:gd name="T27" fmla="*/ 2147483647 h 1435"/>
              <a:gd name="T28" fmla="*/ 2147483647 w 1002"/>
              <a:gd name="T29" fmla="*/ 2147483647 h 1435"/>
              <a:gd name="T30" fmla="*/ 2147483647 w 1002"/>
              <a:gd name="T31" fmla="*/ 2147483647 h 1435"/>
              <a:gd name="T32" fmla="*/ 2147483647 w 1002"/>
              <a:gd name="T33" fmla="*/ 2147483647 h 1435"/>
              <a:gd name="T34" fmla="*/ 2147483647 w 1002"/>
              <a:gd name="T35" fmla="*/ 2147483647 h 1435"/>
              <a:gd name="T36" fmla="*/ 2147483647 w 1002"/>
              <a:gd name="T37" fmla="*/ 2147483647 h 1435"/>
              <a:gd name="T38" fmla="*/ 2147483647 w 1002"/>
              <a:gd name="T39" fmla="*/ 2147483647 h 1435"/>
              <a:gd name="T40" fmla="*/ 2147483647 w 1002"/>
              <a:gd name="T41" fmla="*/ 2147483647 h 1435"/>
              <a:gd name="T42" fmla="*/ 2147483647 w 1002"/>
              <a:gd name="T43" fmla="*/ 2147483647 h 1435"/>
              <a:gd name="T44" fmla="*/ 2147483647 w 1002"/>
              <a:gd name="T45" fmla="*/ 2147483647 h 1435"/>
              <a:gd name="T46" fmla="*/ 2147483647 w 1002"/>
              <a:gd name="T47" fmla="*/ 2147483647 h 1435"/>
              <a:gd name="T48" fmla="*/ 2147483647 w 1002"/>
              <a:gd name="T49" fmla="*/ 2147483647 h 1435"/>
              <a:gd name="T50" fmla="*/ 2147483647 w 1002"/>
              <a:gd name="T51" fmla="*/ 2147483647 h 1435"/>
              <a:gd name="T52" fmla="*/ 2147483647 w 1002"/>
              <a:gd name="T53" fmla="*/ 2147483647 h 1435"/>
              <a:gd name="T54" fmla="*/ 2147483647 w 1002"/>
              <a:gd name="T55" fmla="*/ 2147483647 h 1435"/>
              <a:gd name="T56" fmla="*/ 2147483647 w 1002"/>
              <a:gd name="T57" fmla="*/ 2147483647 h 1435"/>
              <a:gd name="T58" fmla="*/ 2147483647 w 1002"/>
              <a:gd name="T59" fmla="*/ 2147483647 h 1435"/>
              <a:gd name="T60" fmla="*/ 2147483647 w 1002"/>
              <a:gd name="T61" fmla="*/ 2147483647 h 1435"/>
              <a:gd name="T62" fmla="*/ 2147483647 w 1002"/>
              <a:gd name="T63" fmla="*/ 2147483647 h 1435"/>
              <a:gd name="T64" fmla="*/ 2147483647 w 1002"/>
              <a:gd name="T65" fmla="*/ 2147483647 h 1435"/>
              <a:gd name="T66" fmla="*/ 2147483647 w 1002"/>
              <a:gd name="T67" fmla="*/ 2147483647 h 1435"/>
              <a:gd name="T68" fmla="*/ 2147483647 w 1002"/>
              <a:gd name="T69" fmla="*/ 2147483647 h 1435"/>
              <a:gd name="T70" fmla="*/ 2147483647 w 1002"/>
              <a:gd name="T71" fmla="*/ 2147483647 h 1435"/>
              <a:gd name="T72" fmla="*/ 2147483647 w 1002"/>
              <a:gd name="T73" fmla="*/ 2147483647 h 1435"/>
              <a:gd name="T74" fmla="*/ 2147483647 w 1002"/>
              <a:gd name="T75" fmla="*/ 2147483647 h 1435"/>
              <a:gd name="T76" fmla="*/ 2147483647 w 1002"/>
              <a:gd name="T77" fmla="*/ 2147483647 h 1435"/>
              <a:gd name="T78" fmla="*/ 2147483647 w 1002"/>
              <a:gd name="T79" fmla="*/ 2147483647 h 1435"/>
              <a:gd name="T80" fmla="*/ 2147483647 w 1002"/>
              <a:gd name="T81" fmla="*/ 2147483647 h 1435"/>
              <a:gd name="T82" fmla="*/ 2147483647 w 1002"/>
              <a:gd name="T83" fmla="*/ 2147483647 h 1435"/>
              <a:gd name="T84" fmla="*/ 2147483647 w 1002"/>
              <a:gd name="T85" fmla="*/ 2147483647 h 1435"/>
              <a:gd name="T86" fmla="*/ 2147483647 w 1002"/>
              <a:gd name="T87" fmla="*/ 2147483647 h 1435"/>
              <a:gd name="T88" fmla="*/ 2147483647 w 1002"/>
              <a:gd name="T89" fmla="*/ 2147483647 h 1435"/>
              <a:gd name="T90" fmla="*/ 2147483647 w 1002"/>
              <a:gd name="T91" fmla="*/ 2147483647 h 1435"/>
              <a:gd name="T92" fmla="*/ 2147483647 w 1002"/>
              <a:gd name="T93" fmla="*/ 2147483647 h 1435"/>
              <a:gd name="T94" fmla="*/ 2147483647 w 1002"/>
              <a:gd name="T95" fmla="*/ 2147483647 h 1435"/>
              <a:gd name="T96" fmla="*/ 2147483647 w 1002"/>
              <a:gd name="T97" fmla="*/ 2147483647 h 1435"/>
              <a:gd name="T98" fmla="*/ 2147483647 w 1002"/>
              <a:gd name="T99" fmla="*/ 2147483647 h 1435"/>
              <a:gd name="T100" fmla="*/ 2147483647 w 1002"/>
              <a:gd name="T101" fmla="*/ 2147483647 h 1435"/>
              <a:gd name="T102" fmla="*/ 2147483647 w 1002"/>
              <a:gd name="T103" fmla="*/ 0 h 1435"/>
              <a:gd name="T104" fmla="*/ 2147483647 w 1002"/>
              <a:gd name="T105" fmla="*/ 2147483647 h 1435"/>
              <a:gd name="T106" fmla="*/ 2147483647 w 1002"/>
              <a:gd name="T107" fmla="*/ 2147483647 h 1435"/>
              <a:gd name="T108" fmla="*/ 2147483647 w 1002"/>
              <a:gd name="T109" fmla="*/ 2147483647 h 14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02" h="1435">
                <a:moveTo>
                  <a:pt x="387" y="12"/>
                </a:moveTo>
                <a:cubicBezTo>
                  <a:pt x="375" y="36"/>
                  <a:pt x="359" y="50"/>
                  <a:pt x="345" y="72"/>
                </a:cubicBezTo>
                <a:cubicBezTo>
                  <a:pt x="356" y="83"/>
                  <a:pt x="371" y="90"/>
                  <a:pt x="381" y="102"/>
                </a:cubicBezTo>
                <a:cubicBezTo>
                  <a:pt x="386" y="108"/>
                  <a:pt x="393" y="148"/>
                  <a:pt x="393" y="150"/>
                </a:cubicBezTo>
                <a:cubicBezTo>
                  <a:pt x="404" y="193"/>
                  <a:pt x="409" y="241"/>
                  <a:pt x="423" y="282"/>
                </a:cubicBezTo>
                <a:cubicBezTo>
                  <a:pt x="429" y="358"/>
                  <a:pt x="433" y="341"/>
                  <a:pt x="423" y="408"/>
                </a:cubicBezTo>
                <a:cubicBezTo>
                  <a:pt x="420" y="431"/>
                  <a:pt x="405" y="474"/>
                  <a:pt x="405" y="474"/>
                </a:cubicBezTo>
                <a:cubicBezTo>
                  <a:pt x="417" y="509"/>
                  <a:pt x="426" y="540"/>
                  <a:pt x="435" y="576"/>
                </a:cubicBezTo>
                <a:cubicBezTo>
                  <a:pt x="439" y="592"/>
                  <a:pt x="436" y="609"/>
                  <a:pt x="441" y="624"/>
                </a:cubicBezTo>
                <a:cubicBezTo>
                  <a:pt x="449" y="649"/>
                  <a:pt x="458" y="648"/>
                  <a:pt x="477" y="654"/>
                </a:cubicBezTo>
                <a:cubicBezTo>
                  <a:pt x="486" y="690"/>
                  <a:pt x="487" y="682"/>
                  <a:pt x="477" y="732"/>
                </a:cubicBezTo>
                <a:cubicBezTo>
                  <a:pt x="475" y="744"/>
                  <a:pt x="465" y="768"/>
                  <a:pt x="465" y="768"/>
                </a:cubicBezTo>
                <a:cubicBezTo>
                  <a:pt x="466" y="791"/>
                  <a:pt x="496" y="944"/>
                  <a:pt x="447" y="954"/>
                </a:cubicBezTo>
                <a:cubicBezTo>
                  <a:pt x="423" y="959"/>
                  <a:pt x="399" y="958"/>
                  <a:pt x="375" y="960"/>
                </a:cubicBezTo>
                <a:cubicBezTo>
                  <a:pt x="360" y="971"/>
                  <a:pt x="348" y="986"/>
                  <a:pt x="333" y="996"/>
                </a:cubicBezTo>
                <a:cubicBezTo>
                  <a:pt x="328" y="1000"/>
                  <a:pt x="295" y="1007"/>
                  <a:pt x="291" y="1008"/>
                </a:cubicBezTo>
                <a:cubicBezTo>
                  <a:pt x="240" y="1022"/>
                  <a:pt x="308" y="1003"/>
                  <a:pt x="255" y="1026"/>
                </a:cubicBezTo>
                <a:cubicBezTo>
                  <a:pt x="241" y="1032"/>
                  <a:pt x="199" y="1037"/>
                  <a:pt x="189" y="1038"/>
                </a:cubicBezTo>
                <a:cubicBezTo>
                  <a:pt x="160" y="1048"/>
                  <a:pt x="142" y="1075"/>
                  <a:pt x="123" y="1098"/>
                </a:cubicBezTo>
                <a:cubicBezTo>
                  <a:pt x="118" y="1104"/>
                  <a:pt x="118" y="1114"/>
                  <a:pt x="111" y="1116"/>
                </a:cubicBezTo>
                <a:cubicBezTo>
                  <a:pt x="92" y="1122"/>
                  <a:pt x="71" y="1120"/>
                  <a:pt x="51" y="1122"/>
                </a:cubicBezTo>
                <a:cubicBezTo>
                  <a:pt x="31" y="1129"/>
                  <a:pt x="0" y="1126"/>
                  <a:pt x="21" y="1152"/>
                </a:cubicBezTo>
                <a:cubicBezTo>
                  <a:pt x="26" y="1158"/>
                  <a:pt x="33" y="1160"/>
                  <a:pt x="39" y="1164"/>
                </a:cubicBezTo>
                <a:cubicBezTo>
                  <a:pt x="60" y="1196"/>
                  <a:pt x="79" y="1183"/>
                  <a:pt x="105" y="1200"/>
                </a:cubicBezTo>
                <a:cubicBezTo>
                  <a:pt x="125" y="1213"/>
                  <a:pt x="166" y="1231"/>
                  <a:pt x="183" y="1248"/>
                </a:cubicBezTo>
                <a:cubicBezTo>
                  <a:pt x="203" y="1268"/>
                  <a:pt x="213" y="1286"/>
                  <a:pt x="237" y="1302"/>
                </a:cubicBezTo>
                <a:cubicBezTo>
                  <a:pt x="264" y="1297"/>
                  <a:pt x="278" y="1282"/>
                  <a:pt x="303" y="1290"/>
                </a:cubicBezTo>
                <a:cubicBezTo>
                  <a:pt x="301" y="1300"/>
                  <a:pt x="300" y="1310"/>
                  <a:pt x="297" y="1320"/>
                </a:cubicBezTo>
                <a:cubicBezTo>
                  <a:pt x="294" y="1332"/>
                  <a:pt x="285" y="1356"/>
                  <a:pt x="285" y="1356"/>
                </a:cubicBezTo>
                <a:cubicBezTo>
                  <a:pt x="293" y="1377"/>
                  <a:pt x="299" y="1410"/>
                  <a:pt x="321" y="1422"/>
                </a:cubicBezTo>
                <a:cubicBezTo>
                  <a:pt x="332" y="1428"/>
                  <a:pt x="357" y="1434"/>
                  <a:pt x="357" y="1434"/>
                </a:cubicBezTo>
                <a:cubicBezTo>
                  <a:pt x="391" y="1432"/>
                  <a:pt x="426" y="1435"/>
                  <a:pt x="459" y="1428"/>
                </a:cubicBezTo>
                <a:cubicBezTo>
                  <a:pt x="474" y="1425"/>
                  <a:pt x="476" y="1401"/>
                  <a:pt x="489" y="1392"/>
                </a:cubicBezTo>
                <a:cubicBezTo>
                  <a:pt x="504" y="1382"/>
                  <a:pt x="526" y="1376"/>
                  <a:pt x="543" y="1368"/>
                </a:cubicBezTo>
                <a:cubicBezTo>
                  <a:pt x="559" y="1360"/>
                  <a:pt x="583" y="1350"/>
                  <a:pt x="597" y="1338"/>
                </a:cubicBezTo>
                <a:cubicBezTo>
                  <a:pt x="610" y="1327"/>
                  <a:pt x="633" y="1302"/>
                  <a:pt x="633" y="1302"/>
                </a:cubicBezTo>
                <a:cubicBezTo>
                  <a:pt x="658" y="1226"/>
                  <a:pt x="705" y="1236"/>
                  <a:pt x="777" y="1230"/>
                </a:cubicBezTo>
                <a:cubicBezTo>
                  <a:pt x="802" y="1222"/>
                  <a:pt x="809" y="1202"/>
                  <a:pt x="831" y="1188"/>
                </a:cubicBezTo>
                <a:cubicBezTo>
                  <a:pt x="846" y="1143"/>
                  <a:pt x="821" y="1199"/>
                  <a:pt x="891" y="1164"/>
                </a:cubicBezTo>
                <a:cubicBezTo>
                  <a:pt x="896" y="1161"/>
                  <a:pt x="883" y="1143"/>
                  <a:pt x="873" y="1128"/>
                </a:cubicBezTo>
                <a:cubicBezTo>
                  <a:pt x="885" y="1110"/>
                  <a:pt x="891" y="1092"/>
                  <a:pt x="903" y="1074"/>
                </a:cubicBezTo>
                <a:cubicBezTo>
                  <a:pt x="923" y="993"/>
                  <a:pt x="883" y="868"/>
                  <a:pt x="951" y="822"/>
                </a:cubicBezTo>
                <a:cubicBezTo>
                  <a:pt x="955" y="816"/>
                  <a:pt x="957" y="809"/>
                  <a:pt x="963" y="804"/>
                </a:cubicBezTo>
                <a:cubicBezTo>
                  <a:pt x="970" y="798"/>
                  <a:pt x="985" y="801"/>
                  <a:pt x="987" y="792"/>
                </a:cubicBezTo>
                <a:cubicBezTo>
                  <a:pt x="1002" y="712"/>
                  <a:pt x="982" y="697"/>
                  <a:pt x="939" y="654"/>
                </a:cubicBezTo>
                <a:cubicBezTo>
                  <a:pt x="898" y="550"/>
                  <a:pt x="957" y="432"/>
                  <a:pt x="873" y="348"/>
                </a:cubicBezTo>
                <a:cubicBezTo>
                  <a:pt x="859" y="305"/>
                  <a:pt x="872" y="319"/>
                  <a:pt x="843" y="300"/>
                </a:cubicBezTo>
                <a:cubicBezTo>
                  <a:pt x="839" y="288"/>
                  <a:pt x="835" y="276"/>
                  <a:pt x="831" y="264"/>
                </a:cubicBezTo>
                <a:cubicBezTo>
                  <a:pt x="829" y="258"/>
                  <a:pt x="825" y="246"/>
                  <a:pt x="825" y="246"/>
                </a:cubicBezTo>
                <a:cubicBezTo>
                  <a:pt x="817" y="132"/>
                  <a:pt x="838" y="143"/>
                  <a:pt x="729" y="126"/>
                </a:cubicBezTo>
                <a:cubicBezTo>
                  <a:pt x="706" y="96"/>
                  <a:pt x="682" y="69"/>
                  <a:pt x="651" y="48"/>
                </a:cubicBezTo>
                <a:cubicBezTo>
                  <a:pt x="634" y="23"/>
                  <a:pt x="645" y="10"/>
                  <a:pt x="615" y="0"/>
                </a:cubicBezTo>
                <a:cubicBezTo>
                  <a:pt x="555" y="2"/>
                  <a:pt x="495" y="2"/>
                  <a:pt x="435" y="6"/>
                </a:cubicBezTo>
                <a:cubicBezTo>
                  <a:pt x="429" y="6"/>
                  <a:pt x="421" y="8"/>
                  <a:pt x="417" y="12"/>
                </a:cubicBezTo>
                <a:cubicBezTo>
                  <a:pt x="414" y="15"/>
                  <a:pt x="425" y="12"/>
                  <a:pt x="429" y="1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 flipH="1">
            <a:off x="4267200" y="2895600"/>
            <a:ext cx="2362200" cy="1524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5867400" y="-76200"/>
            <a:ext cx="5029200" cy="56388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núi và cao nguyên</a:t>
            </a:r>
          </a:p>
          <a:p>
            <a:pPr algn="ctr" eaLnBrk="1" hangingPunct="1"/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Trường Sơn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 animBg="1"/>
      <p:bldP spid="100362" grpId="0" animBg="1"/>
      <p:bldP spid="1003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2978150" cy="6858000"/>
          </a:xfrm>
          <a:prstGeom prst="rect">
            <a:avLst/>
          </a:prstGeom>
          <a:noFill/>
          <a:ln w="9525">
            <a:solidFill>
              <a:srgbClr val="5858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4001" name="Group 33"/>
          <p:cNvGraphicFramePr>
            <a:graphicFrameLocks noGrp="1"/>
          </p:cNvGraphicFramePr>
          <p:nvPr>
            <p:ph/>
          </p:nvPr>
        </p:nvGraphicFramePr>
        <p:xfrm>
          <a:off x="5562600" y="0"/>
          <a:ext cx="5181600" cy="6858000"/>
        </p:xfrm>
        <a:graphic>
          <a:graphicData uri="http://schemas.openxmlformats.org/drawingml/2006/table">
            <a:tbl>
              <a:tblPr/>
              <a:tblGrid>
                <a:gridCol w="1447800"/>
                <a:gridCol w="1300422"/>
                <a:gridCol w="2433378"/>
              </a:tblGrid>
              <a:tr h="18119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KV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đồi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hạn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điểm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60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Vùng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nguyên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Trường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Nam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7010400" y="2338388"/>
            <a:ext cx="1371600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Từ dãy Bạch Mã đến Đông Nam Bộ.</a:t>
            </a:r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8382001" y="1905001"/>
            <a:ext cx="2290763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</a:pPr>
            <a:r>
              <a:rPr lang="en-US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 Là vùng núi và cao nguyên hùng vĩ.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Tx/>
              <a:buChar char="-"/>
            </a:pPr>
            <a:r>
              <a:rPr lang="en-US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 Có lớp đất đỏ ba dan màu mỡ</a:t>
            </a:r>
            <a:r>
              <a:rPr lang="vi-VN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 xếp thành từng tầng độ cao 400,</a:t>
            </a:r>
            <a:r>
              <a:rPr lang="en-US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600,</a:t>
            </a:r>
            <a:r>
              <a:rPr lang="en-US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vi-VN" sz="2800" b="1">
                <a:latin typeface="Times New Roman" panose="02020603050405020304" pitchFamily="18" charset="0"/>
                <a:cs typeface="Arial" panose="020B0604020202020204" pitchFamily="34" charset="0"/>
              </a:rPr>
              <a:t>1000m</a:t>
            </a:r>
            <a:endParaRPr lang="en-US" altLang="vi-VN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23" name="Freeform 35"/>
          <p:cNvSpPr>
            <a:spLocks/>
          </p:cNvSpPr>
          <p:nvPr/>
        </p:nvSpPr>
        <p:spPr bwMode="auto">
          <a:xfrm>
            <a:off x="1752601" y="228600"/>
            <a:ext cx="2259013" cy="6364288"/>
          </a:xfrm>
          <a:custGeom>
            <a:avLst/>
            <a:gdLst>
              <a:gd name="T0" fmla="*/ 2147483647 w 1423"/>
              <a:gd name="T1" fmla="*/ 2147483647 h 4009"/>
              <a:gd name="T2" fmla="*/ 2147483647 w 1423"/>
              <a:gd name="T3" fmla="*/ 2147483647 h 4009"/>
              <a:gd name="T4" fmla="*/ 2147483647 w 1423"/>
              <a:gd name="T5" fmla="*/ 2147483647 h 4009"/>
              <a:gd name="T6" fmla="*/ 2147483647 w 1423"/>
              <a:gd name="T7" fmla="*/ 2147483647 h 4009"/>
              <a:gd name="T8" fmla="*/ 2147483647 w 1423"/>
              <a:gd name="T9" fmla="*/ 2147483647 h 4009"/>
              <a:gd name="T10" fmla="*/ 2147483647 w 1423"/>
              <a:gd name="T11" fmla="*/ 2147483647 h 4009"/>
              <a:gd name="T12" fmla="*/ 2147483647 w 1423"/>
              <a:gd name="T13" fmla="*/ 2147483647 h 4009"/>
              <a:gd name="T14" fmla="*/ 2147483647 w 1423"/>
              <a:gd name="T15" fmla="*/ 2147483647 h 4009"/>
              <a:gd name="T16" fmla="*/ 2147483647 w 1423"/>
              <a:gd name="T17" fmla="*/ 2147483647 h 4009"/>
              <a:gd name="T18" fmla="*/ 2147483647 w 1423"/>
              <a:gd name="T19" fmla="*/ 2147483647 h 4009"/>
              <a:gd name="T20" fmla="*/ 2147483647 w 1423"/>
              <a:gd name="T21" fmla="*/ 2147483647 h 4009"/>
              <a:gd name="T22" fmla="*/ 2147483647 w 1423"/>
              <a:gd name="T23" fmla="*/ 2147483647 h 4009"/>
              <a:gd name="T24" fmla="*/ 2147483647 w 1423"/>
              <a:gd name="T25" fmla="*/ 2147483647 h 4009"/>
              <a:gd name="T26" fmla="*/ 2147483647 w 1423"/>
              <a:gd name="T27" fmla="*/ 2147483647 h 4009"/>
              <a:gd name="T28" fmla="*/ 2147483647 w 1423"/>
              <a:gd name="T29" fmla="*/ 2147483647 h 4009"/>
              <a:gd name="T30" fmla="*/ 2147483647 w 1423"/>
              <a:gd name="T31" fmla="*/ 2147483647 h 4009"/>
              <a:gd name="T32" fmla="*/ 2147483647 w 1423"/>
              <a:gd name="T33" fmla="*/ 2147483647 h 4009"/>
              <a:gd name="T34" fmla="*/ 2147483647 w 1423"/>
              <a:gd name="T35" fmla="*/ 2147483647 h 4009"/>
              <a:gd name="T36" fmla="*/ 2147483647 w 1423"/>
              <a:gd name="T37" fmla="*/ 2147483647 h 4009"/>
              <a:gd name="T38" fmla="*/ 2147483647 w 1423"/>
              <a:gd name="T39" fmla="*/ 2147483647 h 4009"/>
              <a:gd name="T40" fmla="*/ 2147483647 w 1423"/>
              <a:gd name="T41" fmla="*/ 2147483647 h 4009"/>
              <a:gd name="T42" fmla="*/ 2147483647 w 1423"/>
              <a:gd name="T43" fmla="*/ 2147483647 h 4009"/>
              <a:gd name="T44" fmla="*/ 2147483647 w 1423"/>
              <a:gd name="T45" fmla="*/ 2147483647 h 4009"/>
              <a:gd name="T46" fmla="*/ 2147483647 w 1423"/>
              <a:gd name="T47" fmla="*/ 2147483647 h 4009"/>
              <a:gd name="T48" fmla="*/ 2147483647 w 1423"/>
              <a:gd name="T49" fmla="*/ 2147483647 h 4009"/>
              <a:gd name="T50" fmla="*/ 2147483647 w 1423"/>
              <a:gd name="T51" fmla="*/ 2147483647 h 4009"/>
              <a:gd name="T52" fmla="*/ 2147483647 w 1423"/>
              <a:gd name="T53" fmla="*/ 2147483647 h 4009"/>
              <a:gd name="T54" fmla="*/ 2147483647 w 1423"/>
              <a:gd name="T55" fmla="*/ 2147483647 h 4009"/>
              <a:gd name="T56" fmla="*/ 2147483647 w 1423"/>
              <a:gd name="T57" fmla="*/ 2147483647 h 4009"/>
              <a:gd name="T58" fmla="*/ 2147483647 w 1423"/>
              <a:gd name="T59" fmla="*/ 2147483647 h 4009"/>
              <a:gd name="T60" fmla="*/ 2147483647 w 1423"/>
              <a:gd name="T61" fmla="*/ 2147483647 h 4009"/>
              <a:gd name="T62" fmla="*/ 2147483647 w 1423"/>
              <a:gd name="T63" fmla="*/ 2147483647 h 4009"/>
              <a:gd name="T64" fmla="*/ 2147483647 w 1423"/>
              <a:gd name="T65" fmla="*/ 2147483647 h 4009"/>
              <a:gd name="T66" fmla="*/ 2147483647 w 1423"/>
              <a:gd name="T67" fmla="*/ 2147483647 h 4009"/>
              <a:gd name="T68" fmla="*/ 2147483647 w 1423"/>
              <a:gd name="T69" fmla="*/ 2147483647 h 4009"/>
              <a:gd name="T70" fmla="*/ 2147483647 w 1423"/>
              <a:gd name="T71" fmla="*/ 2147483647 h 4009"/>
              <a:gd name="T72" fmla="*/ 2147483647 w 1423"/>
              <a:gd name="T73" fmla="*/ 2147483647 h 4009"/>
              <a:gd name="T74" fmla="*/ 2147483647 w 1423"/>
              <a:gd name="T75" fmla="*/ 2147483647 h 4009"/>
              <a:gd name="T76" fmla="*/ 2147483647 w 1423"/>
              <a:gd name="T77" fmla="*/ 2147483647 h 4009"/>
              <a:gd name="T78" fmla="*/ 2147483647 w 1423"/>
              <a:gd name="T79" fmla="*/ 2147483647 h 4009"/>
              <a:gd name="T80" fmla="*/ 2147483647 w 1423"/>
              <a:gd name="T81" fmla="*/ 2147483647 h 4009"/>
              <a:gd name="T82" fmla="*/ 2147483647 w 1423"/>
              <a:gd name="T83" fmla="*/ 2147483647 h 4009"/>
              <a:gd name="T84" fmla="*/ 2147483647 w 1423"/>
              <a:gd name="T85" fmla="*/ 2147483647 h 4009"/>
              <a:gd name="T86" fmla="*/ 2147483647 w 1423"/>
              <a:gd name="T87" fmla="*/ 2147483647 h 4009"/>
              <a:gd name="T88" fmla="*/ 2147483647 w 1423"/>
              <a:gd name="T89" fmla="*/ 2147483647 h 4009"/>
              <a:gd name="T90" fmla="*/ 2147483647 w 1423"/>
              <a:gd name="T91" fmla="*/ 2147483647 h 4009"/>
              <a:gd name="T92" fmla="*/ 2147483647 w 1423"/>
              <a:gd name="T93" fmla="*/ 2147483647 h 400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423" h="4009">
                <a:moveTo>
                  <a:pt x="214" y="134"/>
                </a:moveTo>
                <a:cubicBezTo>
                  <a:pt x="195" y="152"/>
                  <a:pt x="183" y="173"/>
                  <a:pt x="164" y="191"/>
                </a:cubicBezTo>
                <a:cubicBezTo>
                  <a:pt x="135" y="282"/>
                  <a:pt x="122" y="271"/>
                  <a:pt x="24" y="282"/>
                </a:cubicBezTo>
                <a:cubicBezTo>
                  <a:pt x="62" y="317"/>
                  <a:pt x="50" y="364"/>
                  <a:pt x="74" y="405"/>
                </a:cubicBezTo>
                <a:cubicBezTo>
                  <a:pt x="78" y="411"/>
                  <a:pt x="102" y="433"/>
                  <a:pt x="107" y="438"/>
                </a:cubicBezTo>
                <a:cubicBezTo>
                  <a:pt x="123" y="487"/>
                  <a:pt x="197" y="545"/>
                  <a:pt x="246" y="561"/>
                </a:cubicBezTo>
                <a:cubicBezTo>
                  <a:pt x="276" y="591"/>
                  <a:pt x="274" y="630"/>
                  <a:pt x="288" y="668"/>
                </a:cubicBezTo>
                <a:cubicBezTo>
                  <a:pt x="278" y="817"/>
                  <a:pt x="293" y="758"/>
                  <a:pt x="263" y="849"/>
                </a:cubicBezTo>
                <a:cubicBezTo>
                  <a:pt x="261" y="855"/>
                  <a:pt x="214" y="863"/>
                  <a:pt x="197" y="866"/>
                </a:cubicBezTo>
                <a:cubicBezTo>
                  <a:pt x="200" y="888"/>
                  <a:pt x="199" y="911"/>
                  <a:pt x="205" y="932"/>
                </a:cubicBezTo>
                <a:cubicBezTo>
                  <a:pt x="207" y="939"/>
                  <a:pt x="218" y="941"/>
                  <a:pt x="222" y="948"/>
                </a:cubicBezTo>
                <a:cubicBezTo>
                  <a:pt x="233" y="966"/>
                  <a:pt x="237" y="987"/>
                  <a:pt x="246" y="1006"/>
                </a:cubicBezTo>
                <a:cubicBezTo>
                  <a:pt x="240" y="1083"/>
                  <a:pt x="241" y="1163"/>
                  <a:pt x="197" y="1228"/>
                </a:cubicBezTo>
                <a:cubicBezTo>
                  <a:pt x="176" y="1291"/>
                  <a:pt x="157" y="1353"/>
                  <a:pt x="139" y="1417"/>
                </a:cubicBezTo>
                <a:cubicBezTo>
                  <a:pt x="134" y="1434"/>
                  <a:pt x="128" y="1450"/>
                  <a:pt x="123" y="1467"/>
                </a:cubicBezTo>
                <a:cubicBezTo>
                  <a:pt x="120" y="1475"/>
                  <a:pt x="115" y="1491"/>
                  <a:pt x="115" y="1491"/>
                </a:cubicBezTo>
                <a:cubicBezTo>
                  <a:pt x="122" y="1548"/>
                  <a:pt x="128" y="1573"/>
                  <a:pt x="148" y="1623"/>
                </a:cubicBezTo>
                <a:cubicBezTo>
                  <a:pt x="160" y="1652"/>
                  <a:pt x="165" y="1693"/>
                  <a:pt x="181" y="1722"/>
                </a:cubicBezTo>
                <a:cubicBezTo>
                  <a:pt x="196" y="1748"/>
                  <a:pt x="221" y="1768"/>
                  <a:pt x="230" y="1796"/>
                </a:cubicBezTo>
                <a:cubicBezTo>
                  <a:pt x="235" y="1812"/>
                  <a:pt x="234" y="1833"/>
                  <a:pt x="246" y="1845"/>
                </a:cubicBezTo>
                <a:cubicBezTo>
                  <a:pt x="266" y="1864"/>
                  <a:pt x="292" y="1884"/>
                  <a:pt x="304" y="1911"/>
                </a:cubicBezTo>
                <a:cubicBezTo>
                  <a:pt x="311" y="1927"/>
                  <a:pt x="320" y="1960"/>
                  <a:pt x="320" y="1960"/>
                </a:cubicBezTo>
                <a:cubicBezTo>
                  <a:pt x="312" y="2091"/>
                  <a:pt x="320" y="2089"/>
                  <a:pt x="263" y="2174"/>
                </a:cubicBezTo>
                <a:cubicBezTo>
                  <a:pt x="260" y="2182"/>
                  <a:pt x="260" y="2192"/>
                  <a:pt x="255" y="2199"/>
                </a:cubicBezTo>
                <a:cubicBezTo>
                  <a:pt x="251" y="2206"/>
                  <a:pt x="241" y="2208"/>
                  <a:pt x="238" y="2215"/>
                </a:cubicBezTo>
                <a:cubicBezTo>
                  <a:pt x="230" y="2231"/>
                  <a:pt x="227" y="2248"/>
                  <a:pt x="222" y="2265"/>
                </a:cubicBezTo>
                <a:cubicBezTo>
                  <a:pt x="219" y="2273"/>
                  <a:pt x="214" y="2289"/>
                  <a:pt x="214" y="2289"/>
                </a:cubicBezTo>
                <a:cubicBezTo>
                  <a:pt x="215" y="2319"/>
                  <a:pt x="195" y="2491"/>
                  <a:pt x="246" y="2545"/>
                </a:cubicBezTo>
                <a:cubicBezTo>
                  <a:pt x="255" y="2569"/>
                  <a:pt x="271" y="2619"/>
                  <a:pt x="271" y="2619"/>
                </a:cubicBezTo>
                <a:cubicBezTo>
                  <a:pt x="265" y="2658"/>
                  <a:pt x="266" y="2682"/>
                  <a:pt x="238" y="2709"/>
                </a:cubicBezTo>
                <a:cubicBezTo>
                  <a:pt x="217" y="2776"/>
                  <a:pt x="249" y="2698"/>
                  <a:pt x="205" y="2742"/>
                </a:cubicBezTo>
                <a:cubicBezTo>
                  <a:pt x="199" y="2748"/>
                  <a:pt x="201" y="2759"/>
                  <a:pt x="197" y="2767"/>
                </a:cubicBezTo>
                <a:cubicBezTo>
                  <a:pt x="193" y="2776"/>
                  <a:pt x="186" y="2783"/>
                  <a:pt x="181" y="2791"/>
                </a:cubicBezTo>
                <a:cubicBezTo>
                  <a:pt x="182" y="2795"/>
                  <a:pt x="200" y="2842"/>
                  <a:pt x="181" y="2849"/>
                </a:cubicBezTo>
                <a:cubicBezTo>
                  <a:pt x="174" y="2852"/>
                  <a:pt x="171" y="2837"/>
                  <a:pt x="164" y="2833"/>
                </a:cubicBezTo>
                <a:cubicBezTo>
                  <a:pt x="156" y="2828"/>
                  <a:pt x="147" y="2827"/>
                  <a:pt x="139" y="2824"/>
                </a:cubicBezTo>
                <a:cubicBezTo>
                  <a:pt x="115" y="2787"/>
                  <a:pt x="83" y="2791"/>
                  <a:pt x="41" y="2783"/>
                </a:cubicBezTo>
                <a:cubicBezTo>
                  <a:pt x="0" y="2824"/>
                  <a:pt x="24" y="2874"/>
                  <a:pt x="41" y="2923"/>
                </a:cubicBezTo>
                <a:cubicBezTo>
                  <a:pt x="46" y="2939"/>
                  <a:pt x="57" y="2972"/>
                  <a:pt x="57" y="2972"/>
                </a:cubicBezTo>
                <a:cubicBezTo>
                  <a:pt x="60" y="2989"/>
                  <a:pt x="54" y="3009"/>
                  <a:pt x="65" y="3022"/>
                </a:cubicBezTo>
                <a:cubicBezTo>
                  <a:pt x="80" y="3039"/>
                  <a:pt x="110" y="3031"/>
                  <a:pt x="131" y="3038"/>
                </a:cubicBezTo>
                <a:cubicBezTo>
                  <a:pt x="140" y="3121"/>
                  <a:pt x="173" y="3210"/>
                  <a:pt x="65" y="3244"/>
                </a:cubicBezTo>
                <a:cubicBezTo>
                  <a:pt x="34" y="3292"/>
                  <a:pt x="27" y="3331"/>
                  <a:pt x="90" y="3351"/>
                </a:cubicBezTo>
                <a:cubicBezTo>
                  <a:pt x="111" y="3371"/>
                  <a:pt x="120" y="3383"/>
                  <a:pt x="148" y="3392"/>
                </a:cubicBezTo>
                <a:cubicBezTo>
                  <a:pt x="186" y="3432"/>
                  <a:pt x="180" y="3420"/>
                  <a:pt x="189" y="3491"/>
                </a:cubicBezTo>
                <a:cubicBezTo>
                  <a:pt x="183" y="3663"/>
                  <a:pt x="180" y="3689"/>
                  <a:pt x="197" y="3828"/>
                </a:cubicBezTo>
                <a:cubicBezTo>
                  <a:pt x="201" y="3862"/>
                  <a:pt x="206" y="3894"/>
                  <a:pt x="230" y="3919"/>
                </a:cubicBezTo>
                <a:cubicBezTo>
                  <a:pt x="246" y="3969"/>
                  <a:pt x="252" y="3969"/>
                  <a:pt x="279" y="4009"/>
                </a:cubicBezTo>
                <a:cubicBezTo>
                  <a:pt x="291" y="3978"/>
                  <a:pt x="297" y="3970"/>
                  <a:pt x="329" y="3960"/>
                </a:cubicBezTo>
                <a:cubicBezTo>
                  <a:pt x="348" y="3902"/>
                  <a:pt x="404" y="3857"/>
                  <a:pt x="460" y="3836"/>
                </a:cubicBezTo>
                <a:cubicBezTo>
                  <a:pt x="508" y="3790"/>
                  <a:pt x="568" y="3759"/>
                  <a:pt x="617" y="3713"/>
                </a:cubicBezTo>
                <a:cubicBezTo>
                  <a:pt x="637" y="3650"/>
                  <a:pt x="607" y="3725"/>
                  <a:pt x="650" y="3672"/>
                </a:cubicBezTo>
                <a:cubicBezTo>
                  <a:pt x="655" y="3665"/>
                  <a:pt x="653" y="3654"/>
                  <a:pt x="658" y="3647"/>
                </a:cubicBezTo>
                <a:cubicBezTo>
                  <a:pt x="664" y="3639"/>
                  <a:pt x="675" y="3637"/>
                  <a:pt x="683" y="3631"/>
                </a:cubicBezTo>
                <a:cubicBezTo>
                  <a:pt x="719" y="3602"/>
                  <a:pt x="753" y="3587"/>
                  <a:pt x="798" y="3573"/>
                </a:cubicBezTo>
                <a:cubicBezTo>
                  <a:pt x="806" y="3568"/>
                  <a:pt x="813" y="3559"/>
                  <a:pt x="822" y="3557"/>
                </a:cubicBezTo>
                <a:cubicBezTo>
                  <a:pt x="845" y="3553"/>
                  <a:pt x="849" y="3572"/>
                  <a:pt x="864" y="3581"/>
                </a:cubicBezTo>
                <a:cubicBezTo>
                  <a:pt x="870" y="3585"/>
                  <a:pt x="907" y="3596"/>
                  <a:pt x="913" y="3598"/>
                </a:cubicBezTo>
                <a:cubicBezTo>
                  <a:pt x="1128" y="3589"/>
                  <a:pt x="1056" y="3600"/>
                  <a:pt x="1184" y="3557"/>
                </a:cubicBezTo>
                <a:cubicBezTo>
                  <a:pt x="1210" y="3484"/>
                  <a:pt x="1226" y="3408"/>
                  <a:pt x="1250" y="3334"/>
                </a:cubicBezTo>
                <a:cubicBezTo>
                  <a:pt x="1267" y="3281"/>
                  <a:pt x="1276" y="3225"/>
                  <a:pt x="1308" y="3178"/>
                </a:cubicBezTo>
                <a:cubicBezTo>
                  <a:pt x="1321" y="3126"/>
                  <a:pt x="1332" y="3072"/>
                  <a:pt x="1349" y="3022"/>
                </a:cubicBezTo>
                <a:cubicBezTo>
                  <a:pt x="1369" y="2859"/>
                  <a:pt x="1359" y="2690"/>
                  <a:pt x="1333" y="2528"/>
                </a:cubicBezTo>
                <a:cubicBezTo>
                  <a:pt x="1336" y="2432"/>
                  <a:pt x="1336" y="2336"/>
                  <a:pt x="1341" y="2240"/>
                </a:cubicBezTo>
                <a:cubicBezTo>
                  <a:pt x="1345" y="2167"/>
                  <a:pt x="1371" y="2098"/>
                  <a:pt x="1382" y="2026"/>
                </a:cubicBezTo>
                <a:cubicBezTo>
                  <a:pt x="1389" y="1976"/>
                  <a:pt x="1390" y="1926"/>
                  <a:pt x="1407" y="1878"/>
                </a:cubicBezTo>
                <a:cubicBezTo>
                  <a:pt x="1412" y="1806"/>
                  <a:pt x="1423" y="1744"/>
                  <a:pt x="1407" y="1672"/>
                </a:cubicBezTo>
                <a:cubicBezTo>
                  <a:pt x="1405" y="1663"/>
                  <a:pt x="1350" y="1617"/>
                  <a:pt x="1341" y="1606"/>
                </a:cubicBezTo>
                <a:cubicBezTo>
                  <a:pt x="1319" y="1579"/>
                  <a:pt x="1289" y="1548"/>
                  <a:pt x="1275" y="1516"/>
                </a:cubicBezTo>
                <a:cubicBezTo>
                  <a:pt x="1268" y="1500"/>
                  <a:pt x="1259" y="1467"/>
                  <a:pt x="1259" y="1467"/>
                </a:cubicBezTo>
                <a:cubicBezTo>
                  <a:pt x="1255" y="1364"/>
                  <a:pt x="1265" y="1273"/>
                  <a:pt x="1234" y="1179"/>
                </a:cubicBezTo>
                <a:cubicBezTo>
                  <a:pt x="1218" y="1077"/>
                  <a:pt x="1199" y="983"/>
                  <a:pt x="1152" y="891"/>
                </a:cubicBezTo>
                <a:cubicBezTo>
                  <a:pt x="1130" y="847"/>
                  <a:pt x="1132" y="830"/>
                  <a:pt x="1094" y="792"/>
                </a:cubicBezTo>
                <a:cubicBezTo>
                  <a:pt x="1083" y="756"/>
                  <a:pt x="1056" y="742"/>
                  <a:pt x="1036" y="710"/>
                </a:cubicBezTo>
                <a:cubicBezTo>
                  <a:pt x="1029" y="700"/>
                  <a:pt x="1026" y="688"/>
                  <a:pt x="1020" y="677"/>
                </a:cubicBezTo>
                <a:cubicBezTo>
                  <a:pt x="1015" y="668"/>
                  <a:pt x="1009" y="660"/>
                  <a:pt x="1003" y="652"/>
                </a:cubicBezTo>
                <a:cubicBezTo>
                  <a:pt x="985" y="596"/>
                  <a:pt x="999" y="616"/>
                  <a:pt x="971" y="586"/>
                </a:cubicBezTo>
                <a:cubicBezTo>
                  <a:pt x="949" y="526"/>
                  <a:pt x="980" y="599"/>
                  <a:pt x="938" y="537"/>
                </a:cubicBezTo>
                <a:cubicBezTo>
                  <a:pt x="933" y="530"/>
                  <a:pt x="935" y="519"/>
                  <a:pt x="929" y="512"/>
                </a:cubicBezTo>
                <a:cubicBezTo>
                  <a:pt x="923" y="505"/>
                  <a:pt x="912" y="502"/>
                  <a:pt x="905" y="496"/>
                </a:cubicBezTo>
                <a:cubicBezTo>
                  <a:pt x="865" y="461"/>
                  <a:pt x="824" y="413"/>
                  <a:pt x="773" y="397"/>
                </a:cubicBezTo>
                <a:cubicBezTo>
                  <a:pt x="751" y="373"/>
                  <a:pt x="714" y="359"/>
                  <a:pt x="683" y="347"/>
                </a:cubicBezTo>
                <a:cubicBezTo>
                  <a:pt x="634" y="301"/>
                  <a:pt x="702" y="360"/>
                  <a:pt x="641" y="323"/>
                </a:cubicBezTo>
                <a:cubicBezTo>
                  <a:pt x="585" y="289"/>
                  <a:pt x="671" y="321"/>
                  <a:pt x="600" y="298"/>
                </a:cubicBezTo>
                <a:cubicBezTo>
                  <a:pt x="579" y="265"/>
                  <a:pt x="547" y="261"/>
                  <a:pt x="534" y="224"/>
                </a:cubicBezTo>
                <a:cubicBezTo>
                  <a:pt x="555" y="204"/>
                  <a:pt x="564" y="192"/>
                  <a:pt x="592" y="183"/>
                </a:cubicBezTo>
                <a:cubicBezTo>
                  <a:pt x="611" y="163"/>
                  <a:pt x="650" y="125"/>
                  <a:pt x="650" y="125"/>
                </a:cubicBezTo>
                <a:cubicBezTo>
                  <a:pt x="647" y="103"/>
                  <a:pt x="650" y="79"/>
                  <a:pt x="641" y="59"/>
                </a:cubicBezTo>
                <a:cubicBezTo>
                  <a:pt x="638" y="51"/>
                  <a:pt x="625" y="55"/>
                  <a:pt x="617" y="51"/>
                </a:cubicBezTo>
                <a:cubicBezTo>
                  <a:pt x="556" y="21"/>
                  <a:pt x="627" y="46"/>
                  <a:pt x="567" y="27"/>
                </a:cubicBezTo>
                <a:cubicBezTo>
                  <a:pt x="441" y="36"/>
                  <a:pt x="467" y="0"/>
                  <a:pt x="452" y="84"/>
                </a:cubicBezTo>
                <a:cubicBezTo>
                  <a:pt x="450" y="98"/>
                  <a:pt x="454" y="115"/>
                  <a:pt x="444" y="125"/>
                </a:cubicBezTo>
                <a:cubicBezTo>
                  <a:pt x="432" y="137"/>
                  <a:pt x="411" y="136"/>
                  <a:pt x="395" y="142"/>
                </a:cubicBezTo>
                <a:cubicBezTo>
                  <a:pt x="387" y="145"/>
                  <a:pt x="370" y="150"/>
                  <a:pt x="370" y="150"/>
                </a:cubicBezTo>
                <a:cubicBezTo>
                  <a:pt x="285" y="136"/>
                  <a:pt x="337" y="143"/>
                  <a:pt x="214" y="134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Callout 1 6"/>
          <p:cNvSpPr/>
          <p:nvPr/>
        </p:nvSpPr>
        <p:spPr>
          <a:xfrm>
            <a:off x="3733800" y="1530350"/>
            <a:ext cx="1524000" cy="400050"/>
          </a:xfrm>
          <a:prstGeom prst="borderCallout1">
            <a:avLst>
              <a:gd name="adj1" fmla="val 18750"/>
              <a:gd name="adj2" fmla="val -8333"/>
              <a:gd name="adj3" fmla="val 139788"/>
              <a:gd name="adj4" fmla="val -71368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</a:t>
            </a:r>
            <a:r>
              <a:rPr lang="en-US" dirty="0" err="1">
                <a:solidFill>
                  <a:srgbClr val="000000"/>
                </a:solidFill>
              </a:rPr>
              <a:t>Kon</a:t>
            </a:r>
            <a:r>
              <a:rPr lang="en-US" dirty="0">
                <a:solidFill>
                  <a:srgbClr val="000000"/>
                </a:solidFill>
              </a:rPr>
              <a:t> Tum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3886200" y="2082800"/>
            <a:ext cx="1524000" cy="400050"/>
          </a:xfrm>
          <a:prstGeom prst="borderCallout1">
            <a:avLst>
              <a:gd name="adj1" fmla="val 18750"/>
              <a:gd name="adj2" fmla="val -8333"/>
              <a:gd name="adj3" fmla="val 139788"/>
              <a:gd name="adj4" fmla="val -71368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</a:t>
            </a:r>
            <a:r>
              <a:rPr lang="en-US" dirty="0" err="1">
                <a:solidFill>
                  <a:srgbClr val="000000"/>
                </a:solidFill>
              </a:rPr>
              <a:t>Plây</a:t>
            </a:r>
            <a:r>
              <a:rPr lang="en-US" dirty="0">
                <a:solidFill>
                  <a:srgbClr val="000000"/>
                </a:solidFill>
              </a:rPr>
              <a:t> Ku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3124200" y="3910013"/>
            <a:ext cx="1524000" cy="400050"/>
          </a:xfrm>
          <a:prstGeom prst="borderCallout1">
            <a:avLst>
              <a:gd name="adj1" fmla="val 18750"/>
              <a:gd name="adj2" fmla="val -8333"/>
              <a:gd name="adj3" fmla="val 218198"/>
              <a:gd name="adj4" fmla="val -48085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</a:t>
            </a:r>
            <a:r>
              <a:rPr lang="en-US" dirty="0" err="1">
                <a:solidFill>
                  <a:srgbClr val="000000"/>
                </a:solidFill>
              </a:rPr>
              <a:t>Mơ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Nông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4011614" y="4408489"/>
            <a:ext cx="1703387" cy="401637"/>
          </a:xfrm>
          <a:prstGeom prst="borderCallout1">
            <a:avLst>
              <a:gd name="adj1" fmla="val 18750"/>
              <a:gd name="adj2" fmla="val -8333"/>
              <a:gd name="adj3" fmla="val 102288"/>
              <a:gd name="adj4" fmla="val -46073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</a:t>
            </a:r>
            <a:r>
              <a:rPr lang="en-US" dirty="0" err="1">
                <a:solidFill>
                  <a:srgbClr val="000000"/>
                </a:solidFill>
              </a:rPr>
              <a:t>Lâm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Viên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3886200" y="3209925"/>
            <a:ext cx="1524000" cy="401638"/>
          </a:xfrm>
          <a:prstGeom prst="borderCallout1">
            <a:avLst>
              <a:gd name="adj1" fmla="val 18750"/>
              <a:gd name="adj2" fmla="val -8333"/>
              <a:gd name="adj3" fmla="val 126152"/>
              <a:gd name="adj4" fmla="val -65995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</a:t>
            </a:r>
            <a:r>
              <a:rPr lang="en-US" dirty="0" err="1">
                <a:solidFill>
                  <a:srgbClr val="000000"/>
                </a:solidFill>
              </a:rPr>
              <a:t>Đắk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Lắk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3814763" y="5130800"/>
            <a:ext cx="1524000" cy="400050"/>
          </a:xfrm>
          <a:prstGeom prst="borderCallout1">
            <a:avLst>
              <a:gd name="adj1" fmla="val 18750"/>
              <a:gd name="adj2" fmla="val -8333"/>
              <a:gd name="adj3" fmla="val 78425"/>
              <a:gd name="adj4" fmla="val -83905"/>
            </a:avLst>
          </a:prstGeom>
          <a:solidFill>
            <a:schemeClr val="bg2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CN. Di </a:t>
            </a:r>
            <a:r>
              <a:rPr lang="en-US" dirty="0" err="1">
                <a:solidFill>
                  <a:srgbClr val="000000"/>
                </a:solidFill>
              </a:rPr>
              <a:t>Linh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/>
      <p:bldP spid="839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248400" y="2368551"/>
            <a:ext cx="4648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latin typeface="Arial" panose="020B0604020202020204" pitchFamily="34" charset="0"/>
                <a:cs typeface="Arial" panose="020B0604020202020204" pitchFamily="34" charset="0"/>
              </a:rPr>
              <a:t>1. Khu vực đồi núi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48400" y="3244851"/>
            <a:ext cx="4648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latin typeface="Arial" panose="020B0604020202020204" pitchFamily="34" charset="0"/>
                <a:cs typeface="Arial" panose="020B0604020202020204" pitchFamily="34" charset="0"/>
              </a:rPr>
              <a:t>2. Khu vực đồng bằng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76975" y="4078289"/>
            <a:ext cx="46609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latin typeface="Arial" panose="020B0604020202020204" pitchFamily="34" charset="0"/>
                <a:cs typeface="Arial" panose="020B0604020202020204" pitchFamily="34" charset="0"/>
              </a:rPr>
              <a:t>3. Khu vực bờ biển và thềm lục địa</a:t>
            </a:r>
          </a:p>
        </p:txBody>
      </p:sp>
      <p:grpSp>
        <p:nvGrpSpPr>
          <p:cNvPr id="4101" name="Group 11"/>
          <p:cNvGrpSpPr>
            <a:grpSpLocks/>
          </p:cNvGrpSpPr>
          <p:nvPr/>
        </p:nvGrpSpPr>
        <p:grpSpPr bwMode="auto">
          <a:xfrm>
            <a:off x="1600201" y="1"/>
            <a:ext cx="3394075" cy="6843713"/>
            <a:chOff x="0" y="0"/>
            <a:chExt cx="2138" cy="4311"/>
          </a:xfrm>
        </p:grpSpPr>
        <p:pic>
          <p:nvPicPr>
            <p:cNvPr id="4109" name="Picture 4" descr="han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38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Arc 10"/>
            <p:cNvSpPr>
              <a:spLocks/>
            </p:cNvSpPr>
            <p:nvPr/>
          </p:nvSpPr>
          <p:spPr bwMode="auto">
            <a:xfrm>
              <a:off x="0" y="4080"/>
              <a:ext cx="2112" cy="2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>
                  <a:latin typeface="Arial" panose="020B0604020202020204" pitchFamily="34" charset="0"/>
                  <a:cs typeface="Arial" panose="020B0604020202020204" pitchFamily="34" charset="0"/>
                </a:rPr>
                <a:t>Lược đồ địa hình Việt Nam</a:t>
              </a:r>
            </a:p>
          </p:txBody>
        </p:sp>
      </p:grpSp>
      <p:sp>
        <p:nvSpPr>
          <p:cNvPr id="2060" name="Line 12"/>
          <p:cNvSpPr>
            <a:spLocks noChangeShapeType="1"/>
          </p:cNvSpPr>
          <p:nvPr/>
        </p:nvSpPr>
        <p:spPr bwMode="auto">
          <a:xfrm flipH="1" flipV="1">
            <a:off x="2514601" y="838201"/>
            <a:ext cx="3692525" cy="1825625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2895601" y="3578226"/>
            <a:ext cx="3394075" cy="1755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H="1" flipV="1">
            <a:off x="4038601" y="2971800"/>
            <a:ext cx="2168525" cy="140335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5105400" y="304800"/>
            <a:ext cx="5334000" cy="1676400"/>
          </a:xfrm>
          <a:prstGeom prst="rect">
            <a:avLst/>
          </a:prstGeom>
          <a:solidFill>
            <a:schemeClr val="bg2"/>
          </a:solidFill>
          <a:ln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II.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ĐẶC ĐIỂM 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 KHU VỰC ĐỊA HÌNH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ahamasBH" pitchFamily="34" charset="0"/>
            </a:endParaRP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H="1" flipV="1">
            <a:off x="3200400" y="1371601"/>
            <a:ext cx="3048000" cy="2206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H="1">
            <a:off x="3886201" y="2667000"/>
            <a:ext cx="2320925" cy="12192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H="1">
            <a:off x="3200400" y="4375150"/>
            <a:ext cx="3048000" cy="133985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  <p:bldP spid="2055" grpId="0"/>
      <p:bldP spid="2060" grpId="0" animBg="1"/>
      <p:bldP spid="2061" grpId="0" animBg="1"/>
      <p:bldP spid="2062" grpId="0" animBg="1"/>
      <p:bldP spid="2072" grpId="0" animBg="1"/>
      <p:bldP spid="2073" grpId="0" animBg="1"/>
      <p:bldP spid="207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aiv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"/>
            <a:ext cx="89154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38300" y="6338889"/>
            <a:ext cx="891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Đèo Hải Vân</a:t>
            </a: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1524000" y="0"/>
            <a:ext cx="9144000" cy="6867312"/>
            <a:chOff x="0" y="0"/>
            <a:chExt cx="5760" cy="4425"/>
          </a:xfrm>
        </p:grpSpPr>
        <p:pic>
          <p:nvPicPr>
            <p:cNvPr id="22535" name="Picture 6" descr="da lat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2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 LẠT</a:t>
              </a:r>
            </a:p>
          </p:txBody>
        </p:sp>
      </p:grpSp>
      <p:pic>
        <p:nvPicPr>
          <p:cNvPr id="7" name="Picture 8" descr="Bình yên nơi Cao nguyên Lâm Viên giữa dòng đời xuôi ngượ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1976"/>
            <a:ext cx="91440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4381500" y="76200"/>
            <a:ext cx="3429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Cao nguyên Lâm Viên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447800" y="0"/>
            <a:ext cx="4057650" cy="6781800"/>
          </a:xfrm>
          <a:noFill/>
        </p:spPr>
      </p:pic>
      <p:sp>
        <p:nvSpPr>
          <p:cNvPr id="97291" name="AutoShape 11"/>
          <p:cNvSpPr>
            <a:spLocks noChangeArrowheads="1"/>
          </p:cNvSpPr>
          <p:nvPr/>
        </p:nvSpPr>
        <p:spPr bwMode="auto">
          <a:xfrm>
            <a:off x="5486400" y="457200"/>
            <a:ext cx="5181600" cy="60960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bán bình nguyên</a:t>
            </a:r>
          </a:p>
          <a:p>
            <a:pPr algn="ctr" eaLnBrk="1" hangingPunct="1"/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Bộ </a:t>
            </a:r>
          </a:p>
          <a:p>
            <a:pPr algn="ctr" eaLnBrk="1" hangingPunct="1"/>
            <a:r>
              <a:rPr lang="en-US" altLang="vi-VN" sz="2800" b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đồi trung du Bắc Bộ</a:t>
            </a:r>
          </a:p>
        </p:txBody>
      </p:sp>
      <p:sp>
        <p:nvSpPr>
          <p:cNvPr id="23556" name="Freeform 14"/>
          <p:cNvSpPr>
            <a:spLocks/>
          </p:cNvSpPr>
          <p:nvPr/>
        </p:nvSpPr>
        <p:spPr bwMode="auto">
          <a:xfrm>
            <a:off x="2743200" y="762001"/>
            <a:ext cx="731838" cy="314325"/>
          </a:xfrm>
          <a:custGeom>
            <a:avLst/>
            <a:gdLst>
              <a:gd name="T0" fmla="*/ 2147483647 w 461"/>
              <a:gd name="T1" fmla="*/ 2147483647 h 198"/>
              <a:gd name="T2" fmla="*/ 2147483647 w 461"/>
              <a:gd name="T3" fmla="*/ 0 h 198"/>
              <a:gd name="T4" fmla="*/ 0 w 461"/>
              <a:gd name="T5" fmla="*/ 2147483647 h 198"/>
              <a:gd name="T6" fmla="*/ 2147483647 w 461"/>
              <a:gd name="T7" fmla="*/ 2147483647 h 198"/>
              <a:gd name="T8" fmla="*/ 2147483647 w 461"/>
              <a:gd name="T9" fmla="*/ 2147483647 h 198"/>
              <a:gd name="T10" fmla="*/ 2147483647 w 461"/>
              <a:gd name="T11" fmla="*/ 2147483647 h 198"/>
              <a:gd name="T12" fmla="*/ 2147483647 w 461"/>
              <a:gd name="T13" fmla="*/ 2147483647 h 198"/>
              <a:gd name="T14" fmla="*/ 2147483647 w 461"/>
              <a:gd name="T15" fmla="*/ 2147483647 h 198"/>
              <a:gd name="T16" fmla="*/ 2147483647 w 461"/>
              <a:gd name="T17" fmla="*/ 2147483647 h 198"/>
              <a:gd name="T18" fmla="*/ 2147483647 w 461"/>
              <a:gd name="T19" fmla="*/ 2147483647 h 198"/>
              <a:gd name="T20" fmla="*/ 2147483647 w 461"/>
              <a:gd name="T21" fmla="*/ 2147483647 h 1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61" h="198">
                <a:moveTo>
                  <a:pt x="445" y="58"/>
                </a:moveTo>
                <a:cubicBezTo>
                  <a:pt x="364" y="42"/>
                  <a:pt x="284" y="28"/>
                  <a:pt x="206" y="0"/>
                </a:cubicBezTo>
                <a:cubicBezTo>
                  <a:pt x="130" y="5"/>
                  <a:pt x="69" y="3"/>
                  <a:pt x="0" y="25"/>
                </a:cubicBezTo>
                <a:cubicBezTo>
                  <a:pt x="8" y="80"/>
                  <a:pt x="10" y="128"/>
                  <a:pt x="66" y="149"/>
                </a:cubicBezTo>
                <a:cubicBezTo>
                  <a:pt x="86" y="168"/>
                  <a:pt x="101" y="183"/>
                  <a:pt x="124" y="198"/>
                </a:cubicBezTo>
                <a:cubicBezTo>
                  <a:pt x="187" y="195"/>
                  <a:pt x="250" y="195"/>
                  <a:pt x="313" y="190"/>
                </a:cubicBezTo>
                <a:cubicBezTo>
                  <a:pt x="319" y="190"/>
                  <a:pt x="374" y="175"/>
                  <a:pt x="379" y="173"/>
                </a:cubicBezTo>
                <a:cubicBezTo>
                  <a:pt x="395" y="168"/>
                  <a:pt x="428" y="157"/>
                  <a:pt x="428" y="157"/>
                </a:cubicBezTo>
                <a:cubicBezTo>
                  <a:pt x="435" y="150"/>
                  <a:pt x="461" y="126"/>
                  <a:pt x="461" y="116"/>
                </a:cubicBezTo>
                <a:cubicBezTo>
                  <a:pt x="461" y="108"/>
                  <a:pt x="447" y="107"/>
                  <a:pt x="445" y="99"/>
                </a:cubicBezTo>
                <a:cubicBezTo>
                  <a:pt x="441" y="86"/>
                  <a:pt x="445" y="72"/>
                  <a:pt x="445" y="58"/>
                </a:cubicBezTo>
                <a:close/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Freeform 15"/>
          <p:cNvSpPr>
            <a:spLocks/>
          </p:cNvSpPr>
          <p:nvPr/>
        </p:nvSpPr>
        <p:spPr bwMode="auto">
          <a:xfrm>
            <a:off x="3181351" y="4900613"/>
            <a:ext cx="619125" cy="450850"/>
          </a:xfrm>
          <a:custGeom>
            <a:avLst/>
            <a:gdLst>
              <a:gd name="T0" fmla="*/ 2147483647 w 390"/>
              <a:gd name="T1" fmla="*/ 2147483647 h 284"/>
              <a:gd name="T2" fmla="*/ 2147483647 w 390"/>
              <a:gd name="T3" fmla="*/ 2147483647 h 284"/>
              <a:gd name="T4" fmla="*/ 2147483647 w 390"/>
              <a:gd name="T5" fmla="*/ 2147483647 h 284"/>
              <a:gd name="T6" fmla="*/ 2147483647 w 390"/>
              <a:gd name="T7" fmla="*/ 2147483647 h 284"/>
              <a:gd name="T8" fmla="*/ 2147483647 w 390"/>
              <a:gd name="T9" fmla="*/ 2147483647 h 284"/>
              <a:gd name="T10" fmla="*/ 2147483647 w 390"/>
              <a:gd name="T11" fmla="*/ 2147483647 h 284"/>
              <a:gd name="T12" fmla="*/ 2147483647 w 390"/>
              <a:gd name="T13" fmla="*/ 2147483647 h 284"/>
              <a:gd name="T14" fmla="*/ 2147483647 w 390"/>
              <a:gd name="T15" fmla="*/ 2147483647 h 284"/>
              <a:gd name="T16" fmla="*/ 2147483647 w 390"/>
              <a:gd name="T17" fmla="*/ 2147483647 h 284"/>
              <a:gd name="T18" fmla="*/ 2147483647 w 390"/>
              <a:gd name="T19" fmla="*/ 2147483647 h 284"/>
              <a:gd name="T20" fmla="*/ 2147483647 w 390"/>
              <a:gd name="T21" fmla="*/ 2147483647 h 284"/>
              <a:gd name="T22" fmla="*/ 2147483647 w 390"/>
              <a:gd name="T23" fmla="*/ 2147483647 h 284"/>
              <a:gd name="T24" fmla="*/ 2147483647 w 390"/>
              <a:gd name="T25" fmla="*/ 2147483647 h 284"/>
              <a:gd name="T26" fmla="*/ 2147483647 w 390"/>
              <a:gd name="T27" fmla="*/ 2147483647 h 2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90" h="284">
                <a:moveTo>
                  <a:pt x="273" y="139"/>
                </a:moveTo>
                <a:cubicBezTo>
                  <a:pt x="225" y="91"/>
                  <a:pt x="250" y="103"/>
                  <a:pt x="207" y="89"/>
                </a:cubicBezTo>
                <a:cubicBezTo>
                  <a:pt x="197" y="58"/>
                  <a:pt x="173" y="30"/>
                  <a:pt x="149" y="7"/>
                </a:cubicBezTo>
                <a:cubicBezTo>
                  <a:pt x="42" y="16"/>
                  <a:pt x="68" y="0"/>
                  <a:pt x="17" y="48"/>
                </a:cubicBezTo>
                <a:cubicBezTo>
                  <a:pt x="2" y="94"/>
                  <a:pt x="0" y="90"/>
                  <a:pt x="17" y="163"/>
                </a:cubicBezTo>
                <a:cubicBezTo>
                  <a:pt x="20" y="174"/>
                  <a:pt x="54" y="192"/>
                  <a:pt x="59" y="196"/>
                </a:cubicBezTo>
                <a:cubicBezTo>
                  <a:pt x="126" y="250"/>
                  <a:pt x="247" y="266"/>
                  <a:pt x="330" y="278"/>
                </a:cubicBezTo>
                <a:cubicBezTo>
                  <a:pt x="347" y="275"/>
                  <a:pt x="370" y="284"/>
                  <a:pt x="380" y="270"/>
                </a:cubicBezTo>
                <a:cubicBezTo>
                  <a:pt x="390" y="257"/>
                  <a:pt x="375" y="237"/>
                  <a:pt x="371" y="221"/>
                </a:cubicBezTo>
                <a:cubicBezTo>
                  <a:pt x="369" y="212"/>
                  <a:pt x="369" y="202"/>
                  <a:pt x="363" y="196"/>
                </a:cubicBezTo>
                <a:cubicBezTo>
                  <a:pt x="357" y="190"/>
                  <a:pt x="346" y="191"/>
                  <a:pt x="338" y="188"/>
                </a:cubicBezTo>
                <a:cubicBezTo>
                  <a:pt x="289" y="111"/>
                  <a:pt x="352" y="205"/>
                  <a:pt x="305" y="147"/>
                </a:cubicBezTo>
                <a:cubicBezTo>
                  <a:pt x="299" y="139"/>
                  <a:pt x="299" y="124"/>
                  <a:pt x="289" y="122"/>
                </a:cubicBezTo>
                <a:cubicBezTo>
                  <a:pt x="281" y="120"/>
                  <a:pt x="278" y="133"/>
                  <a:pt x="273" y="139"/>
                </a:cubicBezTo>
                <a:close/>
              </a:path>
            </a:pathLst>
          </a:custGeom>
          <a:noFill/>
          <a:ln w="5715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3581400" y="3048000"/>
            <a:ext cx="2667000" cy="20574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429000" y="914400"/>
            <a:ext cx="3124200" cy="27432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1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0"/>
            <a:ext cx="4038600" cy="533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1. Khu vực đồi núi.</a:t>
            </a:r>
          </a:p>
        </p:txBody>
      </p:sp>
      <p:graphicFrame>
        <p:nvGraphicFramePr>
          <p:cNvPr id="86058" name="Group 42"/>
          <p:cNvGraphicFramePr>
            <a:graphicFrameLocks noGrp="1"/>
          </p:cNvGraphicFramePr>
          <p:nvPr>
            <p:ph sz="half" idx="2"/>
          </p:nvPr>
        </p:nvGraphicFramePr>
        <p:xfrm>
          <a:off x="1638301" y="533400"/>
          <a:ext cx="8958263" cy="6337300"/>
        </p:xfrm>
        <a:graphic>
          <a:graphicData uri="http://schemas.openxmlformats.org/drawingml/2006/table">
            <a:tbl>
              <a:tblPr/>
              <a:tblGrid>
                <a:gridCol w="1714500"/>
                <a:gridCol w="2514600"/>
                <a:gridCol w="4729163"/>
              </a:tblGrid>
              <a:tr h="521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KV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hạn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a.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ngạn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Hồng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Char char="-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Phổ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cax-tơ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Tây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Giữa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s.Hồng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s.Cả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cao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Hướng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: TB - ĐN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Bắc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Nam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s.Cả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dãy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Bạch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Mã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thấp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2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sườn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đối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xứng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nhiều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nhánh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ăn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lan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sát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biển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.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Hướng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: TB - ĐN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Trường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Sơn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Nam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D.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Bạch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ĐNB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cao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hùng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vĩ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lớp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đỏ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ba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dan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màu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mỡ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9" name="Text Box 4"/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6052" name="Text Box 36"/>
          <p:cNvSpPr txBox="1">
            <a:spLocks noChangeArrowheads="1"/>
          </p:cNvSpPr>
          <p:nvPr/>
        </p:nvSpPr>
        <p:spPr bwMode="auto">
          <a:xfrm>
            <a:off x="3352800" y="5562601"/>
            <a:ext cx="1981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Phía Bắc và </a:t>
            </a:r>
          </a:p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Đông Nam Bộ</a:t>
            </a:r>
          </a:p>
        </p:txBody>
      </p:sp>
      <p:sp>
        <p:nvSpPr>
          <p:cNvPr id="86053" name="Text Box 37"/>
          <p:cNvSpPr txBox="1">
            <a:spLocks noChangeArrowheads="1"/>
          </p:cNvSpPr>
          <p:nvPr/>
        </p:nvSpPr>
        <p:spPr bwMode="auto">
          <a:xfrm>
            <a:off x="6019800" y="5562601"/>
            <a:ext cx="44196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mang tính chuyển tiếp giữa đồi núi và đồng bằng.</a:t>
            </a:r>
          </a:p>
          <a:p>
            <a:pPr eaLnBrk="1" hangingPunct="1"/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52" grpId="0"/>
      <p:bldP spid="860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524001" y="0"/>
            <a:ext cx="5211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Khu vực đồng bằng: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752600" y="1600201"/>
            <a:ext cx="419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Đồng bằng châu thổ hạ lưu các sông lớn:</a:t>
            </a: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1600201" y="2819400"/>
            <a:ext cx="5000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Gồm có 2 đồng bằng lớn:</a:t>
            </a:r>
          </a:p>
          <a:p>
            <a:pPr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Đồng bằng sông Hồng </a:t>
            </a:r>
          </a:p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ồng bằng sông Cửu Long</a:t>
            </a: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066800"/>
            <a:ext cx="4067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inh01"/>
          <p:cNvPicPr>
            <a:picLocks noChangeAspect="1" noChangeArrowheads="1"/>
          </p:cNvPicPr>
          <p:nvPr>
            <p:ph type="clipArt" sz="half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5638800" y="0"/>
            <a:ext cx="6553200" cy="6858000"/>
          </a:xfrm>
          <a:noFill/>
        </p:spPr>
      </p:pic>
      <p:sp>
        <p:nvSpPr>
          <p:cNvPr id="28675" name="Freeform 11"/>
          <p:cNvSpPr>
            <a:spLocks/>
          </p:cNvSpPr>
          <p:nvPr/>
        </p:nvSpPr>
        <p:spPr bwMode="auto">
          <a:xfrm>
            <a:off x="6629400" y="914400"/>
            <a:ext cx="1131888" cy="685800"/>
          </a:xfrm>
          <a:custGeom>
            <a:avLst/>
            <a:gdLst>
              <a:gd name="T0" fmla="*/ 2147483647 w 11431"/>
              <a:gd name="T1" fmla="*/ 2147483647 h 10007"/>
              <a:gd name="T2" fmla="*/ 2147483647 w 11431"/>
              <a:gd name="T3" fmla="*/ 2147483647 h 10007"/>
              <a:gd name="T4" fmla="*/ 2147483647 w 11431"/>
              <a:gd name="T5" fmla="*/ 2147483647 h 10007"/>
              <a:gd name="T6" fmla="*/ 2147483647 w 11431"/>
              <a:gd name="T7" fmla="*/ 2147483647 h 10007"/>
              <a:gd name="T8" fmla="*/ 2147483647 w 11431"/>
              <a:gd name="T9" fmla="*/ 2147483647 h 10007"/>
              <a:gd name="T10" fmla="*/ 2147483647 w 11431"/>
              <a:gd name="T11" fmla="*/ 2147483647 h 10007"/>
              <a:gd name="T12" fmla="*/ 2147483647 w 11431"/>
              <a:gd name="T13" fmla="*/ 2147483647 h 10007"/>
              <a:gd name="T14" fmla="*/ 2147483647 w 11431"/>
              <a:gd name="T15" fmla="*/ 2147483647 h 10007"/>
              <a:gd name="T16" fmla="*/ 2147483647 w 11431"/>
              <a:gd name="T17" fmla="*/ 2147483647 h 10007"/>
              <a:gd name="T18" fmla="*/ 2147483647 w 11431"/>
              <a:gd name="T19" fmla="*/ 2147483647 h 10007"/>
              <a:gd name="T20" fmla="*/ 2147483647 w 11431"/>
              <a:gd name="T21" fmla="*/ 2147483647 h 10007"/>
              <a:gd name="T22" fmla="*/ 2147483647 w 11431"/>
              <a:gd name="T23" fmla="*/ 2147483647 h 10007"/>
              <a:gd name="T24" fmla="*/ 2147483647 w 11431"/>
              <a:gd name="T25" fmla="*/ 2147483647 h 10007"/>
              <a:gd name="T26" fmla="*/ 2147483647 w 11431"/>
              <a:gd name="T27" fmla="*/ 2147483647 h 10007"/>
              <a:gd name="T28" fmla="*/ 2147483647 w 11431"/>
              <a:gd name="T29" fmla="*/ 2147483647 h 10007"/>
              <a:gd name="T30" fmla="*/ 2147483647 w 11431"/>
              <a:gd name="T31" fmla="*/ 2147483647 h 10007"/>
              <a:gd name="T32" fmla="*/ 2147483647 w 11431"/>
              <a:gd name="T33" fmla="*/ 2147483647 h 10007"/>
              <a:gd name="T34" fmla="*/ 2147483647 w 11431"/>
              <a:gd name="T35" fmla="*/ 2147483647 h 10007"/>
              <a:gd name="T36" fmla="*/ 2147483647 w 11431"/>
              <a:gd name="T37" fmla="*/ 2147483647 h 10007"/>
              <a:gd name="T38" fmla="*/ 2147483647 w 11431"/>
              <a:gd name="T39" fmla="*/ 2147483647 h 10007"/>
              <a:gd name="T40" fmla="*/ 2147483647 w 11431"/>
              <a:gd name="T41" fmla="*/ 2147483647 h 10007"/>
              <a:gd name="T42" fmla="*/ 2147483647 w 11431"/>
              <a:gd name="T43" fmla="*/ 2147483647 h 10007"/>
              <a:gd name="T44" fmla="*/ 2147483647 w 11431"/>
              <a:gd name="T45" fmla="*/ 2147483647 h 1000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431" h="10007">
                <a:moveTo>
                  <a:pt x="10060" y="2103"/>
                </a:moveTo>
                <a:cubicBezTo>
                  <a:pt x="8560" y="2547"/>
                  <a:pt x="10147" y="2166"/>
                  <a:pt x="8766" y="1574"/>
                </a:cubicBezTo>
                <a:cubicBezTo>
                  <a:pt x="8671" y="1299"/>
                  <a:pt x="8154" y="2406"/>
                  <a:pt x="7598" y="2145"/>
                </a:cubicBezTo>
                <a:cubicBezTo>
                  <a:pt x="7042" y="1884"/>
                  <a:pt x="5836" y="-130"/>
                  <a:pt x="5431" y="7"/>
                </a:cubicBezTo>
                <a:cubicBezTo>
                  <a:pt x="5026" y="144"/>
                  <a:pt x="8221" y="1038"/>
                  <a:pt x="7101" y="1574"/>
                </a:cubicBezTo>
                <a:cubicBezTo>
                  <a:pt x="6625" y="1743"/>
                  <a:pt x="5434" y="1588"/>
                  <a:pt x="4934" y="1673"/>
                </a:cubicBezTo>
                <a:cubicBezTo>
                  <a:pt x="4838" y="2117"/>
                  <a:pt x="1881" y="1186"/>
                  <a:pt x="2048" y="1630"/>
                </a:cubicBezTo>
                <a:cubicBezTo>
                  <a:pt x="2143" y="1905"/>
                  <a:pt x="2488" y="2427"/>
                  <a:pt x="2655" y="2681"/>
                </a:cubicBezTo>
                <a:cubicBezTo>
                  <a:pt x="3226" y="3590"/>
                  <a:pt x="1783" y="3293"/>
                  <a:pt x="2164" y="4266"/>
                </a:cubicBezTo>
                <a:cubicBezTo>
                  <a:pt x="2069" y="4540"/>
                  <a:pt x="3719" y="4429"/>
                  <a:pt x="3680" y="4914"/>
                </a:cubicBezTo>
                <a:cubicBezTo>
                  <a:pt x="3641" y="5399"/>
                  <a:pt x="2533" y="6871"/>
                  <a:pt x="1929" y="7176"/>
                </a:cubicBezTo>
                <a:cubicBezTo>
                  <a:pt x="1325" y="7482"/>
                  <a:pt x="367" y="6831"/>
                  <a:pt x="58" y="6747"/>
                </a:cubicBezTo>
                <a:cubicBezTo>
                  <a:pt x="-252" y="7529"/>
                  <a:pt x="731" y="9857"/>
                  <a:pt x="1738" y="10002"/>
                </a:cubicBezTo>
                <a:cubicBezTo>
                  <a:pt x="2745" y="10147"/>
                  <a:pt x="5793" y="7536"/>
                  <a:pt x="6102" y="7620"/>
                </a:cubicBezTo>
                <a:cubicBezTo>
                  <a:pt x="8793" y="6457"/>
                  <a:pt x="6090" y="8353"/>
                  <a:pt x="7733" y="5774"/>
                </a:cubicBezTo>
                <a:cubicBezTo>
                  <a:pt x="7900" y="5520"/>
                  <a:pt x="8232" y="4945"/>
                  <a:pt x="8424" y="4569"/>
                </a:cubicBezTo>
                <a:cubicBezTo>
                  <a:pt x="8616" y="4193"/>
                  <a:pt x="8708" y="3788"/>
                  <a:pt x="8886" y="3519"/>
                </a:cubicBezTo>
                <a:cubicBezTo>
                  <a:pt x="9064" y="3250"/>
                  <a:pt x="9183" y="3040"/>
                  <a:pt x="9492" y="2955"/>
                </a:cubicBezTo>
                <a:cubicBezTo>
                  <a:pt x="9802" y="2765"/>
                  <a:pt x="10040" y="2857"/>
                  <a:pt x="10183" y="2561"/>
                </a:cubicBezTo>
                <a:cubicBezTo>
                  <a:pt x="10302" y="2307"/>
                  <a:pt x="10039" y="2524"/>
                  <a:pt x="10196" y="2532"/>
                </a:cubicBezTo>
                <a:cubicBezTo>
                  <a:pt x="10353" y="2540"/>
                  <a:pt x="10791" y="2905"/>
                  <a:pt x="11124" y="2609"/>
                </a:cubicBezTo>
                <a:cubicBezTo>
                  <a:pt x="11696" y="2102"/>
                  <a:pt x="10990" y="2455"/>
                  <a:pt x="11418" y="1842"/>
                </a:cubicBezTo>
                <a:cubicBezTo>
                  <a:pt x="11585" y="1588"/>
                  <a:pt x="10155" y="2377"/>
                  <a:pt x="10060" y="2103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Freeform 27"/>
          <p:cNvSpPr>
            <a:spLocks/>
          </p:cNvSpPr>
          <p:nvPr/>
        </p:nvSpPr>
        <p:spPr bwMode="auto">
          <a:xfrm>
            <a:off x="5938838" y="5210176"/>
            <a:ext cx="1744662" cy="1160463"/>
          </a:xfrm>
          <a:custGeom>
            <a:avLst/>
            <a:gdLst>
              <a:gd name="T0" fmla="*/ 2147483647 w 11747"/>
              <a:gd name="T1" fmla="*/ 2147483647 h 13324"/>
              <a:gd name="T2" fmla="*/ 2147483647 w 11747"/>
              <a:gd name="T3" fmla="*/ 2147483647 h 13324"/>
              <a:gd name="T4" fmla="*/ 2147483647 w 11747"/>
              <a:gd name="T5" fmla="*/ 2147483647 h 13324"/>
              <a:gd name="T6" fmla="*/ 2147483647 w 11747"/>
              <a:gd name="T7" fmla="*/ 2147483647 h 13324"/>
              <a:gd name="T8" fmla="*/ 2147483647 w 11747"/>
              <a:gd name="T9" fmla="*/ 2147483647 h 13324"/>
              <a:gd name="T10" fmla="*/ 2147483647 w 11747"/>
              <a:gd name="T11" fmla="*/ 2147483647 h 13324"/>
              <a:gd name="T12" fmla="*/ 2147483647 w 11747"/>
              <a:gd name="T13" fmla="*/ 2147483647 h 13324"/>
              <a:gd name="T14" fmla="*/ 2147483647 w 11747"/>
              <a:gd name="T15" fmla="*/ 2147483647 h 13324"/>
              <a:gd name="T16" fmla="*/ 2147483647 w 11747"/>
              <a:gd name="T17" fmla="*/ 2147483647 h 13324"/>
              <a:gd name="T18" fmla="*/ 2147483647 w 11747"/>
              <a:gd name="T19" fmla="*/ 2147483647 h 13324"/>
              <a:gd name="T20" fmla="*/ 2147483647 w 11747"/>
              <a:gd name="T21" fmla="*/ 2147483647 h 13324"/>
              <a:gd name="T22" fmla="*/ 2147483647 w 11747"/>
              <a:gd name="T23" fmla="*/ 2147483647 h 13324"/>
              <a:gd name="T24" fmla="*/ 2147483647 w 11747"/>
              <a:gd name="T25" fmla="*/ 2147483647 h 13324"/>
              <a:gd name="T26" fmla="*/ 2147483647 w 11747"/>
              <a:gd name="T27" fmla="*/ 2147483647 h 13324"/>
              <a:gd name="T28" fmla="*/ 2147483647 w 11747"/>
              <a:gd name="T29" fmla="*/ 2147483647 h 13324"/>
              <a:gd name="T30" fmla="*/ 2147483647 w 11747"/>
              <a:gd name="T31" fmla="*/ 2147483647 h 13324"/>
              <a:gd name="T32" fmla="*/ 2147483647 w 11747"/>
              <a:gd name="T33" fmla="*/ 2147483647 h 13324"/>
              <a:gd name="T34" fmla="*/ 2147483647 w 11747"/>
              <a:gd name="T35" fmla="*/ 2147483647 h 13324"/>
              <a:gd name="T36" fmla="*/ 2147483647 w 11747"/>
              <a:gd name="T37" fmla="*/ 2147483647 h 13324"/>
              <a:gd name="T38" fmla="*/ 2147483647 w 11747"/>
              <a:gd name="T39" fmla="*/ 2147483647 h 13324"/>
              <a:gd name="T40" fmla="*/ 2147483647 w 11747"/>
              <a:gd name="T41" fmla="*/ 2147483647 h 13324"/>
              <a:gd name="T42" fmla="*/ 2147483647 w 11747"/>
              <a:gd name="T43" fmla="*/ 2147483647 h 13324"/>
              <a:gd name="T44" fmla="*/ 2147483647 w 11747"/>
              <a:gd name="T45" fmla="*/ 2147483647 h 13324"/>
              <a:gd name="T46" fmla="*/ 2147483647 w 11747"/>
              <a:gd name="T47" fmla="*/ 2147483647 h 13324"/>
              <a:gd name="T48" fmla="*/ 2147483647 w 11747"/>
              <a:gd name="T49" fmla="*/ 2147483647 h 13324"/>
              <a:gd name="T50" fmla="*/ 2147483647 w 11747"/>
              <a:gd name="T51" fmla="*/ 2147483647 h 13324"/>
              <a:gd name="T52" fmla="*/ 2147483647 w 11747"/>
              <a:gd name="T53" fmla="*/ 2147483647 h 13324"/>
              <a:gd name="T54" fmla="*/ 2147483647 w 11747"/>
              <a:gd name="T55" fmla="*/ 2147483647 h 13324"/>
              <a:gd name="T56" fmla="*/ 2147483647 w 11747"/>
              <a:gd name="T57" fmla="*/ 2147483647 h 13324"/>
              <a:gd name="T58" fmla="*/ 2147483647 w 11747"/>
              <a:gd name="T59" fmla="*/ 2147483647 h 133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1747" h="13324">
                <a:moveTo>
                  <a:pt x="8957" y="92"/>
                </a:moveTo>
                <a:cubicBezTo>
                  <a:pt x="9243" y="438"/>
                  <a:pt x="10523" y="1472"/>
                  <a:pt x="10653" y="2072"/>
                </a:cubicBezTo>
                <a:cubicBezTo>
                  <a:pt x="10783" y="2672"/>
                  <a:pt x="10940" y="771"/>
                  <a:pt x="11026" y="887"/>
                </a:cubicBezTo>
                <a:cubicBezTo>
                  <a:pt x="11226" y="959"/>
                  <a:pt x="11674" y="-339"/>
                  <a:pt x="11744" y="86"/>
                </a:cubicBezTo>
                <a:cubicBezTo>
                  <a:pt x="11814" y="511"/>
                  <a:pt x="10767" y="3068"/>
                  <a:pt x="11448" y="3439"/>
                </a:cubicBezTo>
                <a:cubicBezTo>
                  <a:pt x="11382" y="3923"/>
                  <a:pt x="11035" y="6157"/>
                  <a:pt x="10803" y="6613"/>
                </a:cubicBezTo>
                <a:cubicBezTo>
                  <a:pt x="10702" y="6784"/>
                  <a:pt x="10320" y="6641"/>
                  <a:pt x="10153" y="6784"/>
                </a:cubicBezTo>
                <a:cubicBezTo>
                  <a:pt x="9788" y="7098"/>
                  <a:pt x="10022" y="7696"/>
                  <a:pt x="9738" y="8065"/>
                </a:cubicBezTo>
                <a:cubicBezTo>
                  <a:pt x="9291" y="8635"/>
                  <a:pt x="7878" y="8564"/>
                  <a:pt x="7396" y="8607"/>
                </a:cubicBezTo>
                <a:cubicBezTo>
                  <a:pt x="7893" y="8663"/>
                  <a:pt x="8443" y="8592"/>
                  <a:pt x="8891" y="8792"/>
                </a:cubicBezTo>
                <a:cubicBezTo>
                  <a:pt x="9091" y="8878"/>
                  <a:pt x="8443" y="8878"/>
                  <a:pt x="8243" y="8977"/>
                </a:cubicBezTo>
                <a:cubicBezTo>
                  <a:pt x="6082" y="10003"/>
                  <a:pt x="7927" y="9589"/>
                  <a:pt x="5485" y="9888"/>
                </a:cubicBezTo>
                <a:cubicBezTo>
                  <a:pt x="4903" y="10344"/>
                  <a:pt x="4620" y="11028"/>
                  <a:pt x="4370" y="11369"/>
                </a:cubicBezTo>
                <a:cubicBezTo>
                  <a:pt x="4121" y="11711"/>
                  <a:pt x="4521" y="11597"/>
                  <a:pt x="3990" y="11896"/>
                </a:cubicBezTo>
                <a:cubicBezTo>
                  <a:pt x="3740" y="12038"/>
                  <a:pt x="1546" y="13818"/>
                  <a:pt x="1180" y="13192"/>
                </a:cubicBezTo>
                <a:cubicBezTo>
                  <a:pt x="1063" y="12992"/>
                  <a:pt x="2793" y="11711"/>
                  <a:pt x="2925" y="11525"/>
                </a:cubicBezTo>
                <a:cubicBezTo>
                  <a:pt x="2875" y="11327"/>
                  <a:pt x="1895" y="12451"/>
                  <a:pt x="1579" y="12166"/>
                </a:cubicBezTo>
                <a:cubicBezTo>
                  <a:pt x="1263" y="11882"/>
                  <a:pt x="914" y="10558"/>
                  <a:pt x="1048" y="9775"/>
                </a:cubicBezTo>
                <a:cubicBezTo>
                  <a:pt x="1180" y="8991"/>
                  <a:pt x="2310" y="7966"/>
                  <a:pt x="2377" y="7497"/>
                </a:cubicBezTo>
                <a:cubicBezTo>
                  <a:pt x="914" y="6671"/>
                  <a:pt x="2560" y="7254"/>
                  <a:pt x="1445" y="6927"/>
                </a:cubicBezTo>
                <a:cubicBezTo>
                  <a:pt x="1297" y="6741"/>
                  <a:pt x="2166" y="6605"/>
                  <a:pt x="1968" y="6463"/>
                </a:cubicBezTo>
                <a:cubicBezTo>
                  <a:pt x="1773" y="6366"/>
                  <a:pt x="3196" y="6072"/>
                  <a:pt x="2996" y="5977"/>
                </a:cubicBezTo>
                <a:cubicBezTo>
                  <a:pt x="2796" y="5882"/>
                  <a:pt x="2787" y="6015"/>
                  <a:pt x="3204" y="5893"/>
                </a:cubicBezTo>
                <a:cubicBezTo>
                  <a:pt x="3042" y="5751"/>
                  <a:pt x="2468" y="5846"/>
                  <a:pt x="2780" y="5611"/>
                </a:cubicBezTo>
                <a:cubicBezTo>
                  <a:pt x="3093" y="5376"/>
                  <a:pt x="36" y="3980"/>
                  <a:pt x="1" y="3385"/>
                </a:cubicBezTo>
                <a:cubicBezTo>
                  <a:pt x="-34" y="2790"/>
                  <a:pt x="2007" y="2168"/>
                  <a:pt x="2571" y="2039"/>
                </a:cubicBezTo>
                <a:cubicBezTo>
                  <a:pt x="2637" y="1798"/>
                  <a:pt x="3590" y="779"/>
                  <a:pt x="3773" y="580"/>
                </a:cubicBezTo>
                <a:cubicBezTo>
                  <a:pt x="3922" y="423"/>
                  <a:pt x="4546" y="517"/>
                  <a:pt x="4778" y="517"/>
                </a:cubicBezTo>
                <a:cubicBezTo>
                  <a:pt x="4923" y="989"/>
                  <a:pt x="7118" y="1431"/>
                  <a:pt x="7719" y="1462"/>
                </a:cubicBezTo>
                <a:cubicBezTo>
                  <a:pt x="8320" y="1493"/>
                  <a:pt x="8108" y="45"/>
                  <a:pt x="8957" y="92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Text Box 29"/>
          <p:cNvSpPr txBox="1">
            <a:spLocks noChangeArrowheads="1"/>
          </p:cNvSpPr>
          <p:nvPr/>
        </p:nvSpPr>
        <p:spPr bwMode="auto">
          <a:xfrm>
            <a:off x="2209800" y="228600"/>
            <a:ext cx="845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b="1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Lược đồ địa hình Việt Nam</a:t>
            </a:r>
          </a:p>
        </p:txBody>
      </p:sp>
      <p:sp>
        <p:nvSpPr>
          <p:cNvPr id="28678" name="Text Box 30"/>
          <p:cNvSpPr txBox="1">
            <a:spLocks noChangeArrowheads="1"/>
          </p:cNvSpPr>
          <p:nvPr/>
        </p:nvSpPr>
        <p:spPr bwMode="auto">
          <a:xfrm>
            <a:off x="1560514" y="1844675"/>
            <a:ext cx="24780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Đồng bằng châu thổ sông Hồng</a:t>
            </a:r>
          </a:p>
        </p:txBody>
      </p:sp>
      <p:sp>
        <p:nvSpPr>
          <p:cNvPr id="28679" name="Text Box 31"/>
          <p:cNvSpPr txBox="1">
            <a:spLocks noChangeArrowheads="1"/>
          </p:cNvSpPr>
          <p:nvPr/>
        </p:nvSpPr>
        <p:spPr bwMode="auto">
          <a:xfrm>
            <a:off x="1524000" y="5029200"/>
            <a:ext cx="23574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Đồng bằng châu thổ sông Cửu Long</a:t>
            </a:r>
          </a:p>
        </p:txBody>
      </p:sp>
      <p:sp>
        <p:nvSpPr>
          <p:cNvPr id="28680" name="Line 32"/>
          <p:cNvSpPr>
            <a:spLocks noChangeShapeType="1"/>
          </p:cNvSpPr>
          <p:nvPr/>
        </p:nvSpPr>
        <p:spPr bwMode="auto">
          <a:xfrm flipV="1">
            <a:off x="3581400" y="1600201"/>
            <a:ext cx="2971800" cy="684213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33"/>
          <p:cNvSpPr>
            <a:spLocks noChangeShapeType="1"/>
          </p:cNvSpPr>
          <p:nvPr/>
        </p:nvSpPr>
        <p:spPr bwMode="auto">
          <a:xfrm flipV="1">
            <a:off x="3881438" y="5638800"/>
            <a:ext cx="2671762" cy="8255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78" grpId="0" autoUpdateAnimBg="0"/>
      <p:bldP spid="28679" grpId="0" autoUpdateAnimBg="0"/>
      <p:bldP spid="28680" grpId="0" animBg="1"/>
      <p:bldP spid="286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-45720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2800"/>
              <a:t>Đồng bằng Sông Hồng</a:t>
            </a:r>
          </a:p>
        </p:txBody>
      </p:sp>
      <p:pic>
        <p:nvPicPr>
          <p:cNvPr id="27651" name="Picture 7" descr="Cận cảnh lũ lớn trên sông Hồng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16325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Độc thoại với sông Hồng - Nhà Bú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603626"/>
            <a:ext cx="48037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1" descr="Lòng sông Hồng sẽ sụt, ngập lụt diện rộng nếu thêm đập | Báo dân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5715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838201"/>
            <a:ext cx="280035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Đồng bằng sông Cửu Long</a:t>
            </a:r>
          </a:p>
        </p:txBody>
      </p:sp>
      <p:pic>
        <p:nvPicPr>
          <p:cNvPr id="28675" name="Picture 9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78138"/>
            <a:ext cx="4800600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Mô hình cánh đồng lớn - Báo Điện Tử Đại Biểu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52466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Rừng Tràm Trà Sư - An Giang ở Huyện Tịnh Biên, An Giang | Album thực đơn |  Rừng Tràm Trà Sư | Foody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5257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4"/>
          <p:cNvSpPr txBox="1">
            <a:spLocks noChangeArrowheads="1"/>
          </p:cNvSpPr>
          <p:nvPr/>
        </p:nvSpPr>
        <p:spPr bwMode="auto">
          <a:xfrm>
            <a:off x="8382000" y="914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Text Box 26"/>
          <p:cNvSpPr txBox="1">
            <a:spLocks noChangeArrowheads="1"/>
          </p:cNvSpPr>
          <p:nvPr/>
        </p:nvSpPr>
        <p:spPr bwMode="auto">
          <a:xfrm>
            <a:off x="8153400" y="1676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35" descr="hinh0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6" t="48607" r="24258" b="16510"/>
          <a:stretch>
            <a:fillRect/>
          </a:stretch>
        </p:blipFill>
        <p:spPr bwMode="auto">
          <a:xfrm>
            <a:off x="1828801" y="609600"/>
            <a:ext cx="40179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84" name="Line 36"/>
          <p:cNvSpPr>
            <a:spLocks noChangeShapeType="1"/>
          </p:cNvSpPr>
          <p:nvPr/>
        </p:nvSpPr>
        <p:spPr bwMode="auto">
          <a:xfrm>
            <a:off x="1828800" y="671513"/>
            <a:ext cx="3886200" cy="1371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5" name="Line 37"/>
          <p:cNvSpPr>
            <a:spLocks noChangeShapeType="1"/>
          </p:cNvSpPr>
          <p:nvPr/>
        </p:nvSpPr>
        <p:spPr bwMode="auto">
          <a:xfrm flipV="1">
            <a:off x="3808413" y="2970213"/>
            <a:ext cx="2057400" cy="2514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86" name="Line 38"/>
          <p:cNvSpPr>
            <a:spLocks noChangeShapeType="1"/>
          </p:cNvSpPr>
          <p:nvPr/>
        </p:nvSpPr>
        <p:spPr bwMode="auto">
          <a:xfrm>
            <a:off x="1905000" y="838200"/>
            <a:ext cx="1447800" cy="4648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4" name="Picture 11" descr="hinh0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17180" r="16020" b="51875"/>
          <a:stretch>
            <a:fillRect/>
          </a:stretch>
        </p:blipFill>
        <p:spPr bwMode="auto">
          <a:xfrm>
            <a:off x="6438900" y="576264"/>
            <a:ext cx="3886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84" grpId="0" animBg="1"/>
      <p:bldP spid="104485" grpId="0" animBg="1"/>
      <p:bldP spid="10448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1503362" y="152401"/>
            <a:ext cx="9164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Khu vực đồng bằng: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1524000" y="914401"/>
            <a:ext cx="852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Đồng bằng châu thổ hạ lưu các sông lớn:</a:t>
            </a:r>
          </a:p>
        </p:txBody>
      </p:sp>
      <p:graphicFrame>
        <p:nvGraphicFramePr>
          <p:cNvPr id="30725" name="Group 5"/>
          <p:cNvGraphicFramePr>
            <a:graphicFrameLocks noGrp="1"/>
          </p:cNvGraphicFramePr>
          <p:nvPr/>
        </p:nvGraphicFramePr>
        <p:xfrm>
          <a:off x="1819276" y="2895600"/>
          <a:ext cx="8532813" cy="357505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418780"/>
                <a:gridCol w="4114033"/>
              </a:tblGrid>
              <a:tr h="1554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Cửu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</a:tr>
              <a:tr h="953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320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</a:tr>
              <a:tr h="1066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en-US" sz="320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kumimoji="0" lang="en-US" sz="320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13" marB="45713" horzOverflow="overflow"/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00401" y="1905001"/>
            <a:ext cx="702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nl-NL" altLang="vi-V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sự giống và khác nhau của hai đồng bằng này?</a:t>
            </a:r>
            <a:endParaRPr lang="en-US" altLang="vi-VN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9" name="Picture 5" descr="questionbig_w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0" descr="hinh0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6" t="48607" r="24258" b="16510"/>
          <a:stretch>
            <a:fillRect/>
          </a:stretch>
        </p:blipFill>
        <p:spPr bwMode="auto">
          <a:xfrm>
            <a:off x="152400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 descr="hinh0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17180" r="16020" b="51875"/>
          <a:stretch>
            <a:fillRect/>
          </a:stretch>
        </p:blipFill>
        <p:spPr bwMode="auto">
          <a:xfrm>
            <a:off x="58674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62400" y="152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24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12888" y="1"/>
            <a:ext cx="4724401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khái quát các đặc điểm chính của địa hình Việt Nam ?</a:t>
            </a:r>
          </a:p>
        </p:txBody>
      </p:sp>
      <p:pic>
        <p:nvPicPr>
          <p:cNvPr id="5124" name="Picture 5" descr="h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381476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391400" y="6096000"/>
            <a:ext cx="2819400" cy="3381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</a:rPr>
              <a:t>Lược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</a:rPr>
              <a:t>đồ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</a:rPr>
              <a:t>địa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</a:rPr>
              <a:t>hình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</a:rPr>
              <a:t>Việt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 Nam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604964" y="1447800"/>
            <a:ext cx="52482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 Song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28763" y="2971800"/>
            <a:ext cx="533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587501" y="4191000"/>
            <a:ext cx="5275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Địa hình nước ta chạy theo 2 hướng chính là: TB – ĐN và hướng vòng cung.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604964" y="5334000"/>
            <a:ext cx="53292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Địa hình nước ta mang tính chất nhiệt đới gió mùa ẩm và chịu sự tác động mạnh của con người.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4" grpId="0" animBg="1"/>
      <p:bldP spid="17415" grpId="0"/>
      <p:bldP spid="17416" grpId="0"/>
      <p:bldP spid="17418" grpId="0"/>
      <p:bldP spid="174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1503362" y="76201"/>
            <a:ext cx="9164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Khu vực đồng bằng: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1612900" y="609601"/>
            <a:ext cx="8521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Đồng bằng châu thổ hạ lưu các sông lớn:</a:t>
            </a:r>
          </a:p>
        </p:txBody>
      </p:sp>
      <p:graphicFrame>
        <p:nvGraphicFramePr>
          <p:cNvPr id="30725" name="Group 5"/>
          <p:cNvGraphicFramePr>
            <a:graphicFrameLocks noGrp="1"/>
          </p:cNvGraphicFramePr>
          <p:nvPr/>
        </p:nvGraphicFramePr>
        <p:xfrm>
          <a:off x="1585914" y="1206500"/>
          <a:ext cx="8929687" cy="55753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36035"/>
                <a:gridCol w="3873765"/>
                <a:gridCol w="3819887"/>
              </a:tblGrid>
              <a:tr h="1221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Cửu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Long</a:t>
                      </a: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</a:tr>
              <a:tr h="13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</a:tr>
              <a:tr h="3001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kumimoji="0" lang="en-US" sz="3200" b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u="sng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u="sng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1" i="0" u="sng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45702" marB="45702" horzOverflow="overflow"/>
                </a:tc>
              </a:tr>
            </a:tbl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19401" y="2425700"/>
            <a:ext cx="3521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Được phù sa của sông Tiền và sông Hậu bồi tụ.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707189" y="2349500"/>
            <a:ext cx="37734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Được phù sa của hệ thống sông Hồng và sông Thái Bình bồi tụ.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895600" y="3733801"/>
            <a:ext cx="3735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Diện tích: 40 000 km</a:t>
            </a:r>
            <a:r>
              <a:rPr lang="en-US" altLang="vi-VN" sz="28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894514" y="3733801"/>
            <a:ext cx="4175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Diện tích: 15 000 km</a:t>
            </a:r>
            <a:r>
              <a:rPr lang="en-US" altLang="vi-VN" sz="28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895600" y="4267200"/>
            <a:ext cx="37353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thấp và bằng phẳng.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796088" y="4214813"/>
            <a:ext cx="381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Địa hình cao ở rìa phía Tây và Tây Bắc, thấp dần ra biển.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00364" y="5570538"/>
            <a:ext cx="3730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có đê lớn.</a:t>
            </a:r>
          </a:p>
          <a:p>
            <a:pPr algn="just" eaLnBrk="1" hangingPunct="1"/>
            <a:r>
              <a:rPr lang="en-US" alt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894514" y="5610226"/>
            <a:ext cx="3544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Có đê ven sông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 autoUpdateAnimBg="0"/>
      <p:bldP spid="1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9" descr="hinh0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t="17180" r="16020" b="51875"/>
          <a:stretch>
            <a:fillRect/>
          </a:stretch>
        </p:blipFill>
        <p:spPr bwMode="auto">
          <a:xfrm>
            <a:off x="1552576" y="-152400"/>
            <a:ext cx="5229225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62800" y="2057400"/>
            <a:ext cx="3429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bị ngập úng: Đồng Tháp Mười, tứ giác Long Xuyên.</a:t>
            </a:r>
          </a:p>
          <a:p>
            <a:pPr eaLnBrk="1" hangingPunct="1"/>
            <a:endParaRPr lang="en-US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98889" y="-11113"/>
            <a:ext cx="1457325" cy="1860551"/>
          </a:xfrm>
          <a:custGeom>
            <a:avLst/>
            <a:gdLst>
              <a:gd name="connsiteX0" fmla="*/ 170121 w 1456661"/>
              <a:gd name="connsiteY0" fmla="*/ 170121 h 1860698"/>
              <a:gd name="connsiteX1" fmla="*/ 95693 w 1456661"/>
              <a:gd name="connsiteY1" fmla="*/ 255182 h 1860698"/>
              <a:gd name="connsiteX2" fmla="*/ 53163 w 1456661"/>
              <a:gd name="connsiteY2" fmla="*/ 350875 h 1860698"/>
              <a:gd name="connsiteX3" fmla="*/ 63796 w 1456661"/>
              <a:gd name="connsiteY3" fmla="*/ 499731 h 1860698"/>
              <a:gd name="connsiteX4" fmla="*/ 42531 w 1456661"/>
              <a:gd name="connsiteY4" fmla="*/ 669852 h 1860698"/>
              <a:gd name="connsiteX5" fmla="*/ 31898 w 1456661"/>
              <a:gd name="connsiteY5" fmla="*/ 861238 h 1860698"/>
              <a:gd name="connsiteX6" fmla="*/ 21266 w 1456661"/>
              <a:gd name="connsiteY6" fmla="*/ 914400 h 1860698"/>
              <a:gd name="connsiteX7" fmla="*/ 0 w 1456661"/>
              <a:gd name="connsiteY7" fmla="*/ 978196 h 1860698"/>
              <a:gd name="connsiteX8" fmla="*/ 10633 w 1456661"/>
              <a:gd name="connsiteY8" fmla="*/ 1116419 h 1860698"/>
              <a:gd name="connsiteX9" fmla="*/ 31898 w 1456661"/>
              <a:gd name="connsiteY9" fmla="*/ 1180214 h 1860698"/>
              <a:gd name="connsiteX10" fmla="*/ 106326 w 1456661"/>
              <a:gd name="connsiteY10" fmla="*/ 1275907 h 1860698"/>
              <a:gd name="connsiteX11" fmla="*/ 148856 w 1456661"/>
              <a:gd name="connsiteY11" fmla="*/ 1286540 h 1860698"/>
              <a:gd name="connsiteX12" fmla="*/ 212652 w 1456661"/>
              <a:gd name="connsiteY12" fmla="*/ 1307805 h 1860698"/>
              <a:gd name="connsiteX13" fmla="*/ 265814 w 1456661"/>
              <a:gd name="connsiteY13" fmla="*/ 1360968 h 1860698"/>
              <a:gd name="connsiteX14" fmla="*/ 287080 w 1456661"/>
              <a:gd name="connsiteY14" fmla="*/ 1382233 h 1860698"/>
              <a:gd name="connsiteX15" fmla="*/ 329610 w 1456661"/>
              <a:gd name="connsiteY15" fmla="*/ 1446028 h 1860698"/>
              <a:gd name="connsiteX16" fmla="*/ 350875 w 1456661"/>
              <a:gd name="connsiteY16" fmla="*/ 1509824 h 1860698"/>
              <a:gd name="connsiteX17" fmla="*/ 414670 w 1456661"/>
              <a:gd name="connsiteY17" fmla="*/ 1552354 h 1860698"/>
              <a:gd name="connsiteX18" fmla="*/ 489098 w 1456661"/>
              <a:gd name="connsiteY18" fmla="*/ 1573619 h 1860698"/>
              <a:gd name="connsiteX19" fmla="*/ 510363 w 1456661"/>
              <a:gd name="connsiteY19" fmla="*/ 1605517 h 1860698"/>
              <a:gd name="connsiteX20" fmla="*/ 542261 w 1456661"/>
              <a:gd name="connsiteY20" fmla="*/ 1616149 h 1860698"/>
              <a:gd name="connsiteX21" fmla="*/ 574159 w 1456661"/>
              <a:gd name="connsiteY21" fmla="*/ 1637414 h 1860698"/>
              <a:gd name="connsiteX22" fmla="*/ 765545 w 1456661"/>
              <a:gd name="connsiteY22" fmla="*/ 1637414 h 1860698"/>
              <a:gd name="connsiteX23" fmla="*/ 797442 w 1456661"/>
              <a:gd name="connsiteY23" fmla="*/ 1648047 h 1860698"/>
              <a:gd name="connsiteX24" fmla="*/ 829340 w 1456661"/>
              <a:gd name="connsiteY24" fmla="*/ 1669312 h 1860698"/>
              <a:gd name="connsiteX25" fmla="*/ 871870 w 1456661"/>
              <a:gd name="connsiteY25" fmla="*/ 1765005 h 1860698"/>
              <a:gd name="connsiteX26" fmla="*/ 882503 w 1456661"/>
              <a:gd name="connsiteY26" fmla="*/ 1796903 h 1860698"/>
              <a:gd name="connsiteX27" fmla="*/ 914400 w 1456661"/>
              <a:gd name="connsiteY27" fmla="*/ 1818168 h 1860698"/>
              <a:gd name="connsiteX28" fmla="*/ 935666 w 1456661"/>
              <a:gd name="connsiteY28" fmla="*/ 1839433 h 1860698"/>
              <a:gd name="connsiteX29" fmla="*/ 988828 w 1456661"/>
              <a:gd name="connsiteY29" fmla="*/ 1850066 h 1860698"/>
              <a:gd name="connsiteX30" fmla="*/ 1020726 w 1456661"/>
              <a:gd name="connsiteY30" fmla="*/ 1860698 h 1860698"/>
              <a:gd name="connsiteX31" fmla="*/ 1190847 w 1456661"/>
              <a:gd name="connsiteY31" fmla="*/ 1828800 h 1860698"/>
              <a:gd name="connsiteX32" fmla="*/ 1222745 w 1456661"/>
              <a:gd name="connsiteY32" fmla="*/ 1807535 h 1860698"/>
              <a:gd name="connsiteX33" fmla="*/ 1286540 w 1456661"/>
              <a:gd name="connsiteY33" fmla="*/ 1786270 h 1860698"/>
              <a:gd name="connsiteX34" fmla="*/ 1318438 w 1456661"/>
              <a:gd name="connsiteY34" fmla="*/ 1775638 h 1860698"/>
              <a:gd name="connsiteX35" fmla="*/ 1403498 w 1456661"/>
              <a:gd name="connsiteY35" fmla="*/ 1648047 h 1860698"/>
              <a:gd name="connsiteX36" fmla="*/ 1424763 w 1456661"/>
              <a:gd name="connsiteY36" fmla="*/ 1616149 h 1860698"/>
              <a:gd name="connsiteX37" fmla="*/ 1446028 w 1456661"/>
              <a:gd name="connsiteY37" fmla="*/ 1552354 h 1860698"/>
              <a:gd name="connsiteX38" fmla="*/ 1456661 w 1456661"/>
              <a:gd name="connsiteY38" fmla="*/ 1520456 h 1860698"/>
              <a:gd name="connsiteX39" fmla="*/ 1446028 w 1456661"/>
              <a:gd name="connsiteY39" fmla="*/ 946298 h 1860698"/>
              <a:gd name="connsiteX40" fmla="*/ 1424763 w 1456661"/>
              <a:gd name="connsiteY40" fmla="*/ 882503 h 1860698"/>
              <a:gd name="connsiteX41" fmla="*/ 1403498 w 1456661"/>
              <a:gd name="connsiteY41" fmla="*/ 733647 h 1860698"/>
              <a:gd name="connsiteX42" fmla="*/ 1360968 w 1456661"/>
              <a:gd name="connsiteY42" fmla="*/ 669852 h 1860698"/>
              <a:gd name="connsiteX43" fmla="*/ 1329070 w 1456661"/>
              <a:gd name="connsiteY43" fmla="*/ 574159 h 1860698"/>
              <a:gd name="connsiteX44" fmla="*/ 1318438 w 1456661"/>
              <a:gd name="connsiteY44" fmla="*/ 542261 h 1860698"/>
              <a:gd name="connsiteX45" fmla="*/ 1286540 w 1456661"/>
              <a:gd name="connsiteY45" fmla="*/ 531628 h 1860698"/>
              <a:gd name="connsiteX46" fmla="*/ 1254642 w 1456661"/>
              <a:gd name="connsiteY46" fmla="*/ 552893 h 1860698"/>
              <a:gd name="connsiteX47" fmla="*/ 1212112 w 1456661"/>
              <a:gd name="connsiteY47" fmla="*/ 595424 h 1860698"/>
              <a:gd name="connsiteX48" fmla="*/ 1084521 w 1456661"/>
              <a:gd name="connsiteY48" fmla="*/ 552893 h 1860698"/>
              <a:gd name="connsiteX49" fmla="*/ 1063256 w 1456661"/>
              <a:gd name="connsiteY49" fmla="*/ 520996 h 1860698"/>
              <a:gd name="connsiteX50" fmla="*/ 1031359 w 1456661"/>
              <a:gd name="connsiteY50" fmla="*/ 457200 h 1860698"/>
              <a:gd name="connsiteX51" fmla="*/ 999461 w 1456661"/>
              <a:gd name="connsiteY51" fmla="*/ 446568 h 1860698"/>
              <a:gd name="connsiteX52" fmla="*/ 967563 w 1456661"/>
              <a:gd name="connsiteY52" fmla="*/ 425303 h 1860698"/>
              <a:gd name="connsiteX53" fmla="*/ 946298 w 1456661"/>
              <a:gd name="connsiteY53" fmla="*/ 393405 h 1860698"/>
              <a:gd name="connsiteX54" fmla="*/ 914400 w 1456661"/>
              <a:gd name="connsiteY54" fmla="*/ 382773 h 1860698"/>
              <a:gd name="connsiteX55" fmla="*/ 882503 w 1456661"/>
              <a:gd name="connsiteY55" fmla="*/ 393405 h 1860698"/>
              <a:gd name="connsiteX56" fmla="*/ 871870 w 1456661"/>
              <a:gd name="connsiteY56" fmla="*/ 425303 h 1860698"/>
              <a:gd name="connsiteX57" fmla="*/ 850605 w 1456661"/>
              <a:gd name="connsiteY57" fmla="*/ 457200 h 1860698"/>
              <a:gd name="connsiteX58" fmla="*/ 797442 w 1456661"/>
              <a:gd name="connsiteY58" fmla="*/ 446568 h 1860698"/>
              <a:gd name="connsiteX59" fmla="*/ 765545 w 1456661"/>
              <a:gd name="connsiteY59" fmla="*/ 361507 h 1860698"/>
              <a:gd name="connsiteX60" fmla="*/ 733647 w 1456661"/>
              <a:gd name="connsiteY60" fmla="*/ 297712 h 1860698"/>
              <a:gd name="connsiteX61" fmla="*/ 701749 w 1456661"/>
              <a:gd name="connsiteY61" fmla="*/ 233917 h 1860698"/>
              <a:gd name="connsiteX62" fmla="*/ 680484 w 1456661"/>
              <a:gd name="connsiteY62" fmla="*/ 148856 h 1860698"/>
              <a:gd name="connsiteX63" fmla="*/ 669852 w 1456661"/>
              <a:gd name="connsiteY63" fmla="*/ 106326 h 1860698"/>
              <a:gd name="connsiteX64" fmla="*/ 637954 w 1456661"/>
              <a:gd name="connsiteY64" fmla="*/ 10633 h 1860698"/>
              <a:gd name="connsiteX65" fmla="*/ 606056 w 1456661"/>
              <a:gd name="connsiteY65" fmla="*/ 0 h 1860698"/>
              <a:gd name="connsiteX66" fmla="*/ 520996 w 1456661"/>
              <a:gd name="connsiteY66" fmla="*/ 10633 h 1860698"/>
              <a:gd name="connsiteX67" fmla="*/ 457200 w 1456661"/>
              <a:gd name="connsiteY67" fmla="*/ 31898 h 1860698"/>
              <a:gd name="connsiteX68" fmla="*/ 393405 w 1456661"/>
              <a:gd name="connsiteY68" fmla="*/ 42531 h 1860698"/>
              <a:gd name="connsiteX69" fmla="*/ 329610 w 1456661"/>
              <a:gd name="connsiteY69" fmla="*/ 63796 h 1860698"/>
              <a:gd name="connsiteX70" fmla="*/ 297712 w 1456661"/>
              <a:gd name="connsiteY70" fmla="*/ 74428 h 1860698"/>
              <a:gd name="connsiteX71" fmla="*/ 244549 w 1456661"/>
              <a:gd name="connsiteY71" fmla="*/ 116959 h 1860698"/>
              <a:gd name="connsiteX72" fmla="*/ 212652 w 1456661"/>
              <a:gd name="connsiteY72" fmla="*/ 138224 h 1860698"/>
              <a:gd name="connsiteX73" fmla="*/ 191386 w 1456661"/>
              <a:gd name="connsiteY73" fmla="*/ 159489 h 1860698"/>
              <a:gd name="connsiteX74" fmla="*/ 170121 w 1456661"/>
              <a:gd name="connsiteY74" fmla="*/ 170121 h 186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456661" h="1860698">
                <a:moveTo>
                  <a:pt x="170121" y="170121"/>
                </a:moveTo>
                <a:cubicBezTo>
                  <a:pt x="154172" y="186070"/>
                  <a:pt x="109759" y="223534"/>
                  <a:pt x="95693" y="255182"/>
                </a:cubicBezTo>
                <a:cubicBezTo>
                  <a:pt x="45077" y="369065"/>
                  <a:pt x="101290" y="278683"/>
                  <a:pt x="53163" y="350875"/>
                </a:cubicBezTo>
                <a:cubicBezTo>
                  <a:pt x="56707" y="400494"/>
                  <a:pt x="63796" y="449986"/>
                  <a:pt x="63796" y="499731"/>
                </a:cubicBezTo>
                <a:cubicBezTo>
                  <a:pt x="63796" y="526522"/>
                  <a:pt x="47237" y="636906"/>
                  <a:pt x="42531" y="669852"/>
                </a:cubicBezTo>
                <a:cubicBezTo>
                  <a:pt x="38987" y="733647"/>
                  <a:pt x="37433" y="797584"/>
                  <a:pt x="31898" y="861238"/>
                </a:cubicBezTo>
                <a:cubicBezTo>
                  <a:pt x="30332" y="879242"/>
                  <a:pt x="26021" y="896965"/>
                  <a:pt x="21266" y="914400"/>
                </a:cubicBezTo>
                <a:cubicBezTo>
                  <a:pt x="15368" y="936026"/>
                  <a:pt x="0" y="978196"/>
                  <a:pt x="0" y="978196"/>
                </a:cubicBezTo>
                <a:cubicBezTo>
                  <a:pt x="3544" y="1024270"/>
                  <a:pt x="3426" y="1070774"/>
                  <a:pt x="10633" y="1116419"/>
                </a:cubicBezTo>
                <a:cubicBezTo>
                  <a:pt x="14129" y="1138560"/>
                  <a:pt x="31898" y="1180214"/>
                  <a:pt x="31898" y="1180214"/>
                </a:cubicBezTo>
                <a:cubicBezTo>
                  <a:pt x="44493" y="1268372"/>
                  <a:pt x="19837" y="1254284"/>
                  <a:pt x="106326" y="1275907"/>
                </a:cubicBezTo>
                <a:cubicBezTo>
                  <a:pt x="120503" y="1279451"/>
                  <a:pt x="134859" y="1282341"/>
                  <a:pt x="148856" y="1286540"/>
                </a:cubicBezTo>
                <a:cubicBezTo>
                  <a:pt x="170326" y="1292981"/>
                  <a:pt x="212652" y="1307805"/>
                  <a:pt x="212652" y="1307805"/>
                </a:cubicBezTo>
                <a:cubicBezTo>
                  <a:pt x="267335" y="1344261"/>
                  <a:pt x="225307" y="1310335"/>
                  <a:pt x="265814" y="1360968"/>
                </a:cubicBezTo>
                <a:cubicBezTo>
                  <a:pt x="272076" y="1368796"/>
                  <a:pt x="281065" y="1374213"/>
                  <a:pt x="287080" y="1382233"/>
                </a:cubicBezTo>
                <a:cubicBezTo>
                  <a:pt x="302415" y="1402679"/>
                  <a:pt x="329610" y="1446028"/>
                  <a:pt x="329610" y="1446028"/>
                </a:cubicBezTo>
                <a:cubicBezTo>
                  <a:pt x="336698" y="1467293"/>
                  <a:pt x="332224" y="1497390"/>
                  <a:pt x="350875" y="1509824"/>
                </a:cubicBezTo>
                <a:cubicBezTo>
                  <a:pt x="372140" y="1524001"/>
                  <a:pt x="389876" y="1546156"/>
                  <a:pt x="414670" y="1552354"/>
                </a:cubicBezTo>
                <a:cubicBezTo>
                  <a:pt x="468073" y="1565704"/>
                  <a:pt x="443337" y="1558365"/>
                  <a:pt x="489098" y="1573619"/>
                </a:cubicBezTo>
                <a:cubicBezTo>
                  <a:pt x="496186" y="1584252"/>
                  <a:pt x="500384" y="1597534"/>
                  <a:pt x="510363" y="1605517"/>
                </a:cubicBezTo>
                <a:cubicBezTo>
                  <a:pt x="519115" y="1612518"/>
                  <a:pt x="532236" y="1611137"/>
                  <a:pt x="542261" y="1616149"/>
                </a:cubicBezTo>
                <a:cubicBezTo>
                  <a:pt x="553691" y="1621864"/>
                  <a:pt x="563526" y="1630326"/>
                  <a:pt x="574159" y="1637414"/>
                </a:cubicBezTo>
                <a:cubicBezTo>
                  <a:pt x="678653" y="1626965"/>
                  <a:pt x="669419" y="1619937"/>
                  <a:pt x="765545" y="1637414"/>
                </a:cubicBezTo>
                <a:cubicBezTo>
                  <a:pt x="776572" y="1639419"/>
                  <a:pt x="787418" y="1643035"/>
                  <a:pt x="797442" y="1648047"/>
                </a:cubicBezTo>
                <a:cubicBezTo>
                  <a:pt x="808872" y="1653762"/>
                  <a:pt x="818707" y="1662224"/>
                  <a:pt x="829340" y="1669312"/>
                </a:cubicBezTo>
                <a:cubicBezTo>
                  <a:pt x="863039" y="1719861"/>
                  <a:pt x="846563" y="1689086"/>
                  <a:pt x="871870" y="1765005"/>
                </a:cubicBezTo>
                <a:cubicBezTo>
                  <a:pt x="875414" y="1775638"/>
                  <a:pt x="873178" y="1790686"/>
                  <a:pt x="882503" y="1796903"/>
                </a:cubicBezTo>
                <a:cubicBezTo>
                  <a:pt x="893135" y="1803991"/>
                  <a:pt x="904422" y="1810185"/>
                  <a:pt x="914400" y="1818168"/>
                </a:cubicBezTo>
                <a:cubicBezTo>
                  <a:pt x="922228" y="1824430"/>
                  <a:pt x="926452" y="1835484"/>
                  <a:pt x="935666" y="1839433"/>
                </a:cubicBezTo>
                <a:cubicBezTo>
                  <a:pt x="952276" y="1846552"/>
                  <a:pt x="971296" y="1845683"/>
                  <a:pt x="988828" y="1850066"/>
                </a:cubicBezTo>
                <a:cubicBezTo>
                  <a:pt x="999701" y="1852784"/>
                  <a:pt x="1010093" y="1857154"/>
                  <a:pt x="1020726" y="1860698"/>
                </a:cubicBezTo>
                <a:cubicBezTo>
                  <a:pt x="1058147" y="1856956"/>
                  <a:pt x="1150661" y="1855591"/>
                  <a:pt x="1190847" y="1828800"/>
                </a:cubicBezTo>
                <a:cubicBezTo>
                  <a:pt x="1201480" y="1821712"/>
                  <a:pt x="1211068" y="1812725"/>
                  <a:pt x="1222745" y="1807535"/>
                </a:cubicBezTo>
                <a:cubicBezTo>
                  <a:pt x="1243228" y="1798431"/>
                  <a:pt x="1265275" y="1793358"/>
                  <a:pt x="1286540" y="1786270"/>
                </a:cubicBezTo>
                <a:lnTo>
                  <a:pt x="1318438" y="1775638"/>
                </a:lnTo>
                <a:lnTo>
                  <a:pt x="1403498" y="1648047"/>
                </a:lnTo>
                <a:cubicBezTo>
                  <a:pt x="1410586" y="1637414"/>
                  <a:pt x="1420722" y="1628272"/>
                  <a:pt x="1424763" y="1616149"/>
                </a:cubicBezTo>
                <a:lnTo>
                  <a:pt x="1446028" y="1552354"/>
                </a:lnTo>
                <a:lnTo>
                  <a:pt x="1456661" y="1520456"/>
                </a:lnTo>
                <a:cubicBezTo>
                  <a:pt x="1453117" y="1329070"/>
                  <a:pt x="1455587" y="1137478"/>
                  <a:pt x="1446028" y="946298"/>
                </a:cubicBezTo>
                <a:cubicBezTo>
                  <a:pt x="1444909" y="923911"/>
                  <a:pt x="1424763" y="882503"/>
                  <a:pt x="1424763" y="882503"/>
                </a:cubicBezTo>
                <a:cubicBezTo>
                  <a:pt x="1423599" y="869699"/>
                  <a:pt x="1423509" y="769667"/>
                  <a:pt x="1403498" y="733647"/>
                </a:cubicBezTo>
                <a:cubicBezTo>
                  <a:pt x="1391086" y="711306"/>
                  <a:pt x="1369050" y="694098"/>
                  <a:pt x="1360968" y="669852"/>
                </a:cubicBezTo>
                <a:lnTo>
                  <a:pt x="1329070" y="574159"/>
                </a:lnTo>
                <a:cubicBezTo>
                  <a:pt x="1325526" y="563526"/>
                  <a:pt x="1329071" y="545805"/>
                  <a:pt x="1318438" y="542261"/>
                </a:cubicBezTo>
                <a:lnTo>
                  <a:pt x="1286540" y="531628"/>
                </a:lnTo>
                <a:cubicBezTo>
                  <a:pt x="1275907" y="538716"/>
                  <a:pt x="1262625" y="542914"/>
                  <a:pt x="1254642" y="552893"/>
                </a:cubicBezTo>
                <a:cubicBezTo>
                  <a:pt x="1213400" y="604446"/>
                  <a:pt x="1281709" y="572224"/>
                  <a:pt x="1212112" y="595424"/>
                </a:cubicBezTo>
                <a:cubicBezTo>
                  <a:pt x="1041891" y="579949"/>
                  <a:pt x="1119587" y="623025"/>
                  <a:pt x="1084521" y="552893"/>
                </a:cubicBezTo>
                <a:cubicBezTo>
                  <a:pt x="1078806" y="541464"/>
                  <a:pt x="1070344" y="531628"/>
                  <a:pt x="1063256" y="520996"/>
                </a:cubicBezTo>
                <a:cubicBezTo>
                  <a:pt x="1056252" y="499983"/>
                  <a:pt x="1050097" y="472190"/>
                  <a:pt x="1031359" y="457200"/>
                </a:cubicBezTo>
                <a:cubicBezTo>
                  <a:pt x="1022607" y="450199"/>
                  <a:pt x="1010094" y="450112"/>
                  <a:pt x="999461" y="446568"/>
                </a:cubicBezTo>
                <a:cubicBezTo>
                  <a:pt x="988828" y="439480"/>
                  <a:pt x="976599" y="434339"/>
                  <a:pt x="967563" y="425303"/>
                </a:cubicBezTo>
                <a:cubicBezTo>
                  <a:pt x="958527" y="416267"/>
                  <a:pt x="956277" y="401388"/>
                  <a:pt x="946298" y="393405"/>
                </a:cubicBezTo>
                <a:cubicBezTo>
                  <a:pt x="937546" y="386404"/>
                  <a:pt x="925033" y="386317"/>
                  <a:pt x="914400" y="382773"/>
                </a:cubicBezTo>
                <a:cubicBezTo>
                  <a:pt x="903768" y="386317"/>
                  <a:pt x="890428" y="385480"/>
                  <a:pt x="882503" y="393405"/>
                </a:cubicBezTo>
                <a:cubicBezTo>
                  <a:pt x="874578" y="401330"/>
                  <a:pt x="876882" y="415278"/>
                  <a:pt x="871870" y="425303"/>
                </a:cubicBezTo>
                <a:cubicBezTo>
                  <a:pt x="866155" y="436732"/>
                  <a:pt x="857693" y="446568"/>
                  <a:pt x="850605" y="457200"/>
                </a:cubicBezTo>
                <a:cubicBezTo>
                  <a:pt x="832884" y="453656"/>
                  <a:pt x="813133" y="455534"/>
                  <a:pt x="797442" y="446568"/>
                </a:cubicBezTo>
                <a:cubicBezTo>
                  <a:pt x="771917" y="431982"/>
                  <a:pt x="770531" y="381452"/>
                  <a:pt x="765545" y="361507"/>
                </a:cubicBezTo>
                <a:cubicBezTo>
                  <a:pt x="752184" y="308063"/>
                  <a:pt x="759632" y="349681"/>
                  <a:pt x="733647" y="297712"/>
                </a:cubicBezTo>
                <a:cubicBezTo>
                  <a:pt x="689629" y="209676"/>
                  <a:pt x="762687" y="325323"/>
                  <a:pt x="701749" y="233917"/>
                </a:cubicBezTo>
                <a:cubicBezTo>
                  <a:pt x="682751" y="176919"/>
                  <a:pt x="697591" y="225837"/>
                  <a:pt x="680484" y="148856"/>
                </a:cubicBezTo>
                <a:cubicBezTo>
                  <a:pt x="677314" y="134591"/>
                  <a:pt x="672718" y="120655"/>
                  <a:pt x="669852" y="106326"/>
                </a:cubicBezTo>
                <a:cubicBezTo>
                  <a:pt x="663429" y="74210"/>
                  <a:pt x="667437" y="34219"/>
                  <a:pt x="637954" y="10633"/>
                </a:cubicBezTo>
                <a:cubicBezTo>
                  <a:pt x="629202" y="3631"/>
                  <a:pt x="616689" y="3544"/>
                  <a:pt x="606056" y="0"/>
                </a:cubicBezTo>
                <a:cubicBezTo>
                  <a:pt x="577703" y="3544"/>
                  <a:pt x="548936" y="4646"/>
                  <a:pt x="520996" y="10633"/>
                </a:cubicBezTo>
                <a:cubicBezTo>
                  <a:pt x="499078" y="15330"/>
                  <a:pt x="479311" y="28213"/>
                  <a:pt x="457200" y="31898"/>
                </a:cubicBezTo>
                <a:cubicBezTo>
                  <a:pt x="435935" y="35442"/>
                  <a:pt x="414320" y="37302"/>
                  <a:pt x="393405" y="42531"/>
                </a:cubicBezTo>
                <a:cubicBezTo>
                  <a:pt x="371659" y="47968"/>
                  <a:pt x="350875" y="56708"/>
                  <a:pt x="329610" y="63796"/>
                </a:cubicBezTo>
                <a:lnTo>
                  <a:pt x="297712" y="74428"/>
                </a:lnTo>
                <a:cubicBezTo>
                  <a:pt x="199545" y="139872"/>
                  <a:pt x="320293" y="56362"/>
                  <a:pt x="244549" y="116959"/>
                </a:cubicBezTo>
                <a:cubicBezTo>
                  <a:pt x="234571" y="124942"/>
                  <a:pt x="222630" y="130241"/>
                  <a:pt x="212652" y="138224"/>
                </a:cubicBezTo>
                <a:cubicBezTo>
                  <a:pt x="204824" y="144486"/>
                  <a:pt x="199982" y="154331"/>
                  <a:pt x="191386" y="159489"/>
                </a:cubicBezTo>
                <a:cubicBezTo>
                  <a:pt x="130300" y="196140"/>
                  <a:pt x="186070" y="154172"/>
                  <a:pt x="170121" y="170121"/>
                </a:cubicBezTo>
                <a:close/>
              </a:path>
            </a:pathLst>
          </a:custGeom>
          <a:noFill/>
          <a:ln w="53975" cmpd="sng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52676" y="1127126"/>
            <a:ext cx="1839913" cy="2466975"/>
          </a:xfrm>
          <a:custGeom>
            <a:avLst/>
            <a:gdLst>
              <a:gd name="connsiteX0" fmla="*/ 871869 w 1839432"/>
              <a:gd name="connsiteY0" fmla="*/ 63796 h 2466754"/>
              <a:gd name="connsiteX1" fmla="*/ 925032 w 1839432"/>
              <a:gd name="connsiteY1" fmla="*/ 74428 h 2466754"/>
              <a:gd name="connsiteX2" fmla="*/ 893134 w 1839432"/>
              <a:gd name="connsiteY2" fmla="*/ 170121 h 2466754"/>
              <a:gd name="connsiteX3" fmla="*/ 871869 w 1839432"/>
              <a:gd name="connsiteY3" fmla="*/ 233916 h 2466754"/>
              <a:gd name="connsiteX4" fmla="*/ 925032 w 1839432"/>
              <a:gd name="connsiteY4" fmla="*/ 340242 h 2466754"/>
              <a:gd name="connsiteX5" fmla="*/ 956930 w 1839432"/>
              <a:gd name="connsiteY5" fmla="*/ 372140 h 2466754"/>
              <a:gd name="connsiteX6" fmla="*/ 1063255 w 1839432"/>
              <a:gd name="connsiteY6" fmla="*/ 404037 h 2466754"/>
              <a:gd name="connsiteX7" fmla="*/ 1084520 w 1839432"/>
              <a:gd name="connsiteY7" fmla="*/ 435935 h 2466754"/>
              <a:gd name="connsiteX8" fmla="*/ 1105786 w 1839432"/>
              <a:gd name="connsiteY8" fmla="*/ 457200 h 2466754"/>
              <a:gd name="connsiteX9" fmla="*/ 1148316 w 1839432"/>
              <a:gd name="connsiteY9" fmla="*/ 520996 h 2466754"/>
              <a:gd name="connsiteX10" fmla="*/ 1190846 w 1839432"/>
              <a:gd name="connsiteY10" fmla="*/ 584791 h 2466754"/>
              <a:gd name="connsiteX11" fmla="*/ 1222744 w 1839432"/>
              <a:gd name="connsiteY11" fmla="*/ 680484 h 2466754"/>
              <a:gd name="connsiteX12" fmla="*/ 1233376 w 1839432"/>
              <a:gd name="connsiteY12" fmla="*/ 712382 h 2466754"/>
              <a:gd name="connsiteX13" fmla="*/ 1265274 w 1839432"/>
              <a:gd name="connsiteY13" fmla="*/ 776177 h 2466754"/>
              <a:gd name="connsiteX14" fmla="*/ 1297172 w 1839432"/>
              <a:gd name="connsiteY14" fmla="*/ 882502 h 2466754"/>
              <a:gd name="connsiteX15" fmla="*/ 1318437 w 1839432"/>
              <a:gd name="connsiteY15" fmla="*/ 903768 h 2466754"/>
              <a:gd name="connsiteX16" fmla="*/ 1382232 w 1839432"/>
              <a:gd name="connsiteY16" fmla="*/ 999461 h 2466754"/>
              <a:gd name="connsiteX17" fmla="*/ 1424762 w 1839432"/>
              <a:gd name="connsiteY17" fmla="*/ 1063256 h 2466754"/>
              <a:gd name="connsiteX18" fmla="*/ 1446027 w 1839432"/>
              <a:gd name="connsiteY18" fmla="*/ 1095154 h 2466754"/>
              <a:gd name="connsiteX19" fmla="*/ 1467293 w 1839432"/>
              <a:gd name="connsiteY19" fmla="*/ 1116419 h 2466754"/>
              <a:gd name="connsiteX20" fmla="*/ 1477925 w 1839432"/>
              <a:gd name="connsiteY20" fmla="*/ 1148316 h 2466754"/>
              <a:gd name="connsiteX21" fmla="*/ 1499190 w 1839432"/>
              <a:gd name="connsiteY21" fmla="*/ 1169582 h 2466754"/>
              <a:gd name="connsiteX22" fmla="*/ 1509823 w 1839432"/>
              <a:gd name="connsiteY22" fmla="*/ 1212112 h 2466754"/>
              <a:gd name="connsiteX23" fmla="*/ 1520455 w 1839432"/>
              <a:gd name="connsiteY23" fmla="*/ 1244009 h 2466754"/>
              <a:gd name="connsiteX24" fmla="*/ 1531088 w 1839432"/>
              <a:gd name="connsiteY24" fmla="*/ 1286540 h 2466754"/>
              <a:gd name="connsiteX25" fmla="*/ 1541720 w 1839432"/>
              <a:gd name="connsiteY25" fmla="*/ 1318437 h 2466754"/>
              <a:gd name="connsiteX26" fmla="*/ 1562986 w 1839432"/>
              <a:gd name="connsiteY26" fmla="*/ 1339702 h 2466754"/>
              <a:gd name="connsiteX27" fmla="*/ 1605516 w 1839432"/>
              <a:gd name="connsiteY27" fmla="*/ 1435396 h 2466754"/>
              <a:gd name="connsiteX28" fmla="*/ 1616148 w 1839432"/>
              <a:gd name="connsiteY28" fmla="*/ 1467293 h 2466754"/>
              <a:gd name="connsiteX29" fmla="*/ 1658679 w 1839432"/>
              <a:gd name="connsiteY29" fmla="*/ 1520456 h 2466754"/>
              <a:gd name="connsiteX30" fmla="*/ 1679944 w 1839432"/>
              <a:gd name="connsiteY30" fmla="*/ 1584251 h 2466754"/>
              <a:gd name="connsiteX31" fmla="*/ 1722474 w 1839432"/>
              <a:gd name="connsiteY31" fmla="*/ 1648047 h 2466754"/>
              <a:gd name="connsiteX32" fmla="*/ 1743739 w 1839432"/>
              <a:gd name="connsiteY32" fmla="*/ 1679944 h 2466754"/>
              <a:gd name="connsiteX33" fmla="*/ 1775637 w 1839432"/>
              <a:gd name="connsiteY33" fmla="*/ 1743740 h 2466754"/>
              <a:gd name="connsiteX34" fmla="*/ 1796902 w 1839432"/>
              <a:gd name="connsiteY34" fmla="*/ 1807535 h 2466754"/>
              <a:gd name="connsiteX35" fmla="*/ 1807534 w 1839432"/>
              <a:gd name="connsiteY35" fmla="*/ 1839433 h 2466754"/>
              <a:gd name="connsiteX36" fmla="*/ 1818167 w 1839432"/>
              <a:gd name="connsiteY36" fmla="*/ 1903228 h 2466754"/>
              <a:gd name="connsiteX37" fmla="*/ 1839432 w 1839432"/>
              <a:gd name="connsiteY37" fmla="*/ 1967023 h 2466754"/>
              <a:gd name="connsiteX38" fmla="*/ 1807534 w 1839432"/>
              <a:gd name="connsiteY38" fmla="*/ 2126512 h 2466754"/>
              <a:gd name="connsiteX39" fmla="*/ 1807534 w 1839432"/>
              <a:gd name="connsiteY39" fmla="*/ 2126512 h 2466754"/>
              <a:gd name="connsiteX40" fmla="*/ 1765004 w 1839432"/>
              <a:gd name="connsiteY40" fmla="*/ 2243470 h 2466754"/>
              <a:gd name="connsiteX41" fmla="*/ 1733107 w 1839432"/>
              <a:gd name="connsiteY41" fmla="*/ 2264735 h 2466754"/>
              <a:gd name="connsiteX42" fmla="*/ 1711841 w 1839432"/>
              <a:gd name="connsiteY42" fmla="*/ 2286000 h 2466754"/>
              <a:gd name="connsiteX43" fmla="*/ 1679944 w 1839432"/>
              <a:gd name="connsiteY43" fmla="*/ 2296633 h 2466754"/>
              <a:gd name="connsiteX44" fmla="*/ 1616148 w 1839432"/>
              <a:gd name="connsiteY44" fmla="*/ 2328530 h 2466754"/>
              <a:gd name="connsiteX45" fmla="*/ 1594883 w 1839432"/>
              <a:gd name="connsiteY45" fmla="*/ 2349796 h 2466754"/>
              <a:gd name="connsiteX46" fmla="*/ 1531088 w 1839432"/>
              <a:gd name="connsiteY46" fmla="*/ 2371061 h 2466754"/>
              <a:gd name="connsiteX47" fmla="*/ 1477925 w 1839432"/>
              <a:gd name="connsiteY47" fmla="*/ 2456121 h 2466754"/>
              <a:gd name="connsiteX48" fmla="*/ 1307804 w 1839432"/>
              <a:gd name="connsiteY48" fmla="*/ 2466754 h 2466754"/>
              <a:gd name="connsiteX49" fmla="*/ 1265274 w 1839432"/>
              <a:gd name="connsiteY49" fmla="*/ 2456121 h 2466754"/>
              <a:gd name="connsiteX50" fmla="*/ 1201479 w 1839432"/>
              <a:gd name="connsiteY50" fmla="*/ 2328530 h 2466754"/>
              <a:gd name="connsiteX51" fmla="*/ 1169581 w 1839432"/>
              <a:gd name="connsiteY51" fmla="*/ 2264735 h 2466754"/>
              <a:gd name="connsiteX52" fmla="*/ 1148316 w 1839432"/>
              <a:gd name="connsiteY52" fmla="*/ 2200940 h 2466754"/>
              <a:gd name="connsiteX53" fmla="*/ 1137683 w 1839432"/>
              <a:gd name="connsiteY53" fmla="*/ 2169042 h 2466754"/>
              <a:gd name="connsiteX54" fmla="*/ 1116418 w 1839432"/>
              <a:gd name="connsiteY54" fmla="*/ 2137144 h 2466754"/>
              <a:gd name="connsiteX55" fmla="*/ 1095153 w 1839432"/>
              <a:gd name="connsiteY55" fmla="*/ 2073349 h 2466754"/>
              <a:gd name="connsiteX56" fmla="*/ 1052623 w 1839432"/>
              <a:gd name="connsiteY56" fmla="*/ 2009554 h 2466754"/>
              <a:gd name="connsiteX57" fmla="*/ 1020725 w 1839432"/>
              <a:gd name="connsiteY57" fmla="*/ 1913861 h 2466754"/>
              <a:gd name="connsiteX58" fmla="*/ 1010093 w 1839432"/>
              <a:gd name="connsiteY58" fmla="*/ 1881963 h 2466754"/>
              <a:gd name="connsiteX59" fmla="*/ 988827 w 1839432"/>
              <a:gd name="connsiteY59" fmla="*/ 1860698 h 2466754"/>
              <a:gd name="connsiteX60" fmla="*/ 967562 w 1839432"/>
              <a:gd name="connsiteY60" fmla="*/ 1796902 h 2466754"/>
              <a:gd name="connsiteX61" fmla="*/ 925032 w 1839432"/>
              <a:gd name="connsiteY61" fmla="*/ 1733107 h 2466754"/>
              <a:gd name="connsiteX62" fmla="*/ 893134 w 1839432"/>
              <a:gd name="connsiteY62" fmla="*/ 1488558 h 2466754"/>
              <a:gd name="connsiteX63" fmla="*/ 882502 w 1839432"/>
              <a:gd name="connsiteY63" fmla="*/ 1446028 h 2466754"/>
              <a:gd name="connsiteX64" fmla="*/ 850604 w 1839432"/>
              <a:gd name="connsiteY64" fmla="*/ 1350335 h 2466754"/>
              <a:gd name="connsiteX65" fmla="*/ 829339 w 1839432"/>
              <a:gd name="connsiteY65" fmla="*/ 1286540 h 2466754"/>
              <a:gd name="connsiteX66" fmla="*/ 808074 w 1839432"/>
              <a:gd name="connsiteY66" fmla="*/ 1254642 h 2466754"/>
              <a:gd name="connsiteX67" fmla="*/ 786809 w 1839432"/>
              <a:gd name="connsiteY67" fmla="*/ 1190847 h 2466754"/>
              <a:gd name="connsiteX68" fmla="*/ 776176 w 1839432"/>
              <a:gd name="connsiteY68" fmla="*/ 1158949 h 2466754"/>
              <a:gd name="connsiteX69" fmla="*/ 765544 w 1839432"/>
              <a:gd name="connsiteY69" fmla="*/ 1127051 h 2466754"/>
              <a:gd name="connsiteX70" fmla="*/ 733646 w 1839432"/>
              <a:gd name="connsiteY70" fmla="*/ 1063256 h 2466754"/>
              <a:gd name="connsiteX71" fmla="*/ 691116 w 1839432"/>
              <a:gd name="connsiteY71" fmla="*/ 999461 h 2466754"/>
              <a:gd name="connsiteX72" fmla="*/ 669851 w 1839432"/>
              <a:gd name="connsiteY72" fmla="*/ 967563 h 2466754"/>
              <a:gd name="connsiteX73" fmla="*/ 574158 w 1839432"/>
              <a:gd name="connsiteY73" fmla="*/ 914400 h 2466754"/>
              <a:gd name="connsiteX74" fmla="*/ 563525 w 1839432"/>
              <a:gd name="connsiteY74" fmla="*/ 882502 h 2466754"/>
              <a:gd name="connsiteX75" fmla="*/ 499730 w 1839432"/>
              <a:gd name="connsiteY75" fmla="*/ 861237 h 2466754"/>
              <a:gd name="connsiteX76" fmla="*/ 467832 w 1839432"/>
              <a:gd name="connsiteY76" fmla="*/ 839972 h 2466754"/>
              <a:gd name="connsiteX77" fmla="*/ 404037 w 1839432"/>
              <a:gd name="connsiteY77" fmla="*/ 818707 h 2466754"/>
              <a:gd name="connsiteX78" fmla="*/ 372139 w 1839432"/>
              <a:gd name="connsiteY78" fmla="*/ 808075 h 2466754"/>
              <a:gd name="connsiteX79" fmla="*/ 287079 w 1839432"/>
              <a:gd name="connsiteY79" fmla="*/ 765544 h 2466754"/>
              <a:gd name="connsiteX80" fmla="*/ 255181 w 1839432"/>
              <a:gd name="connsiteY80" fmla="*/ 754912 h 2466754"/>
              <a:gd name="connsiteX81" fmla="*/ 223283 w 1839432"/>
              <a:gd name="connsiteY81" fmla="*/ 733647 h 2466754"/>
              <a:gd name="connsiteX82" fmla="*/ 191386 w 1839432"/>
              <a:gd name="connsiteY82" fmla="*/ 723014 h 2466754"/>
              <a:gd name="connsiteX83" fmla="*/ 170120 w 1839432"/>
              <a:gd name="connsiteY83" fmla="*/ 701749 h 2466754"/>
              <a:gd name="connsiteX84" fmla="*/ 138223 w 1839432"/>
              <a:gd name="connsiteY84" fmla="*/ 691116 h 2466754"/>
              <a:gd name="connsiteX85" fmla="*/ 106325 w 1839432"/>
              <a:gd name="connsiteY85" fmla="*/ 669851 h 2466754"/>
              <a:gd name="connsiteX86" fmla="*/ 85060 w 1839432"/>
              <a:gd name="connsiteY86" fmla="*/ 637954 h 2466754"/>
              <a:gd name="connsiteX87" fmla="*/ 53162 w 1839432"/>
              <a:gd name="connsiteY87" fmla="*/ 627321 h 2466754"/>
              <a:gd name="connsiteX88" fmla="*/ 42530 w 1839432"/>
              <a:gd name="connsiteY88" fmla="*/ 489098 h 2466754"/>
              <a:gd name="connsiteX89" fmla="*/ 10632 w 1839432"/>
              <a:gd name="connsiteY89" fmla="*/ 372140 h 2466754"/>
              <a:gd name="connsiteX90" fmla="*/ 0 w 1839432"/>
              <a:gd name="connsiteY90" fmla="*/ 340242 h 2466754"/>
              <a:gd name="connsiteX91" fmla="*/ 10632 w 1839432"/>
              <a:gd name="connsiteY91" fmla="*/ 287079 h 2466754"/>
              <a:gd name="connsiteX92" fmla="*/ 42530 w 1839432"/>
              <a:gd name="connsiteY92" fmla="*/ 265814 h 2466754"/>
              <a:gd name="connsiteX93" fmla="*/ 138223 w 1839432"/>
              <a:gd name="connsiteY93" fmla="*/ 223284 h 2466754"/>
              <a:gd name="connsiteX94" fmla="*/ 148855 w 1839432"/>
              <a:gd name="connsiteY94" fmla="*/ 191386 h 2466754"/>
              <a:gd name="connsiteX95" fmla="*/ 180753 w 1839432"/>
              <a:gd name="connsiteY95" fmla="*/ 180754 h 2466754"/>
              <a:gd name="connsiteX96" fmla="*/ 202018 w 1839432"/>
              <a:gd name="connsiteY96" fmla="*/ 116958 h 2466754"/>
              <a:gd name="connsiteX97" fmla="*/ 212651 w 1839432"/>
              <a:gd name="connsiteY97" fmla="*/ 10633 h 2466754"/>
              <a:gd name="connsiteX98" fmla="*/ 244548 w 1839432"/>
              <a:gd name="connsiteY98" fmla="*/ 0 h 2466754"/>
              <a:gd name="connsiteX99" fmla="*/ 467832 w 1839432"/>
              <a:gd name="connsiteY99" fmla="*/ 10633 h 2466754"/>
              <a:gd name="connsiteX100" fmla="*/ 531627 w 1839432"/>
              <a:gd name="connsiteY100" fmla="*/ 31898 h 2466754"/>
              <a:gd name="connsiteX101" fmla="*/ 776176 w 1839432"/>
              <a:gd name="connsiteY101" fmla="*/ 53163 h 2466754"/>
              <a:gd name="connsiteX102" fmla="*/ 871869 w 1839432"/>
              <a:gd name="connsiteY102" fmla="*/ 85061 h 2466754"/>
              <a:gd name="connsiteX103" fmla="*/ 903767 w 1839432"/>
              <a:gd name="connsiteY103" fmla="*/ 95693 h 2466754"/>
              <a:gd name="connsiteX104" fmla="*/ 903767 w 1839432"/>
              <a:gd name="connsiteY104" fmla="*/ 127591 h 246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839432" h="2466754">
                <a:moveTo>
                  <a:pt x="871869" y="63796"/>
                </a:moveTo>
                <a:cubicBezTo>
                  <a:pt x="889590" y="67340"/>
                  <a:pt x="916950" y="58264"/>
                  <a:pt x="925032" y="74428"/>
                </a:cubicBezTo>
                <a:cubicBezTo>
                  <a:pt x="949134" y="122630"/>
                  <a:pt x="917661" y="145596"/>
                  <a:pt x="893134" y="170121"/>
                </a:cubicBezTo>
                <a:cubicBezTo>
                  <a:pt x="886046" y="191386"/>
                  <a:pt x="866432" y="212170"/>
                  <a:pt x="871869" y="233916"/>
                </a:cubicBezTo>
                <a:cubicBezTo>
                  <a:pt x="883875" y="281939"/>
                  <a:pt x="882836" y="298046"/>
                  <a:pt x="925032" y="340242"/>
                </a:cubicBezTo>
                <a:cubicBezTo>
                  <a:pt x="935665" y="350875"/>
                  <a:pt x="943785" y="364837"/>
                  <a:pt x="956930" y="372140"/>
                </a:cubicBezTo>
                <a:cubicBezTo>
                  <a:pt x="978111" y="383908"/>
                  <a:pt x="1035797" y="397173"/>
                  <a:pt x="1063255" y="404037"/>
                </a:cubicBezTo>
                <a:cubicBezTo>
                  <a:pt x="1070343" y="414670"/>
                  <a:pt x="1076537" y="425956"/>
                  <a:pt x="1084520" y="435935"/>
                </a:cubicBezTo>
                <a:cubicBezTo>
                  <a:pt x="1090782" y="443763"/>
                  <a:pt x="1099771" y="449180"/>
                  <a:pt x="1105786" y="457200"/>
                </a:cubicBezTo>
                <a:cubicBezTo>
                  <a:pt x="1121121" y="477646"/>
                  <a:pt x="1134139" y="499731"/>
                  <a:pt x="1148316" y="520996"/>
                </a:cubicBezTo>
                <a:lnTo>
                  <a:pt x="1190846" y="584791"/>
                </a:lnTo>
                <a:lnTo>
                  <a:pt x="1222744" y="680484"/>
                </a:lnTo>
                <a:cubicBezTo>
                  <a:pt x="1226288" y="691117"/>
                  <a:pt x="1227159" y="703057"/>
                  <a:pt x="1233376" y="712382"/>
                </a:cubicBezTo>
                <a:cubicBezTo>
                  <a:pt x="1256676" y="747331"/>
                  <a:pt x="1254268" y="737659"/>
                  <a:pt x="1265274" y="776177"/>
                </a:cubicBezTo>
                <a:cubicBezTo>
                  <a:pt x="1271056" y="796415"/>
                  <a:pt x="1287066" y="872396"/>
                  <a:pt x="1297172" y="882502"/>
                </a:cubicBezTo>
                <a:cubicBezTo>
                  <a:pt x="1304260" y="889591"/>
                  <a:pt x="1312422" y="895748"/>
                  <a:pt x="1318437" y="903768"/>
                </a:cubicBezTo>
                <a:cubicBezTo>
                  <a:pt x="1318447" y="903781"/>
                  <a:pt x="1371595" y="983505"/>
                  <a:pt x="1382232" y="999461"/>
                </a:cubicBezTo>
                <a:lnTo>
                  <a:pt x="1424762" y="1063256"/>
                </a:lnTo>
                <a:cubicBezTo>
                  <a:pt x="1431850" y="1073889"/>
                  <a:pt x="1436991" y="1086118"/>
                  <a:pt x="1446027" y="1095154"/>
                </a:cubicBezTo>
                <a:lnTo>
                  <a:pt x="1467293" y="1116419"/>
                </a:lnTo>
                <a:cubicBezTo>
                  <a:pt x="1470837" y="1127051"/>
                  <a:pt x="1472159" y="1138706"/>
                  <a:pt x="1477925" y="1148316"/>
                </a:cubicBezTo>
                <a:cubicBezTo>
                  <a:pt x="1483083" y="1156912"/>
                  <a:pt x="1494707" y="1160616"/>
                  <a:pt x="1499190" y="1169582"/>
                </a:cubicBezTo>
                <a:cubicBezTo>
                  <a:pt x="1505725" y="1182652"/>
                  <a:pt x="1505808" y="1198061"/>
                  <a:pt x="1509823" y="1212112"/>
                </a:cubicBezTo>
                <a:cubicBezTo>
                  <a:pt x="1512902" y="1222888"/>
                  <a:pt x="1517376" y="1233233"/>
                  <a:pt x="1520455" y="1244009"/>
                </a:cubicBezTo>
                <a:cubicBezTo>
                  <a:pt x="1524470" y="1258060"/>
                  <a:pt x="1527073" y="1272489"/>
                  <a:pt x="1531088" y="1286540"/>
                </a:cubicBezTo>
                <a:cubicBezTo>
                  <a:pt x="1534167" y="1297316"/>
                  <a:pt x="1535954" y="1308827"/>
                  <a:pt x="1541720" y="1318437"/>
                </a:cubicBezTo>
                <a:cubicBezTo>
                  <a:pt x="1546878" y="1327033"/>
                  <a:pt x="1555897" y="1332614"/>
                  <a:pt x="1562986" y="1339702"/>
                </a:cubicBezTo>
                <a:cubicBezTo>
                  <a:pt x="1588292" y="1415621"/>
                  <a:pt x="1571817" y="1384847"/>
                  <a:pt x="1605516" y="1435396"/>
                </a:cubicBezTo>
                <a:cubicBezTo>
                  <a:pt x="1609060" y="1446028"/>
                  <a:pt x="1611136" y="1457269"/>
                  <a:pt x="1616148" y="1467293"/>
                </a:cubicBezTo>
                <a:cubicBezTo>
                  <a:pt x="1629562" y="1494121"/>
                  <a:pt x="1638898" y="1500676"/>
                  <a:pt x="1658679" y="1520456"/>
                </a:cubicBezTo>
                <a:cubicBezTo>
                  <a:pt x="1665767" y="1541721"/>
                  <a:pt x="1667510" y="1565600"/>
                  <a:pt x="1679944" y="1584251"/>
                </a:cubicBezTo>
                <a:lnTo>
                  <a:pt x="1722474" y="1648047"/>
                </a:lnTo>
                <a:cubicBezTo>
                  <a:pt x="1729562" y="1658679"/>
                  <a:pt x="1739698" y="1667821"/>
                  <a:pt x="1743739" y="1679944"/>
                </a:cubicBezTo>
                <a:cubicBezTo>
                  <a:pt x="1758413" y="1723965"/>
                  <a:pt x="1748155" y="1702516"/>
                  <a:pt x="1775637" y="1743740"/>
                </a:cubicBezTo>
                <a:lnTo>
                  <a:pt x="1796902" y="1807535"/>
                </a:lnTo>
                <a:cubicBezTo>
                  <a:pt x="1800446" y="1818168"/>
                  <a:pt x="1805691" y="1828378"/>
                  <a:pt x="1807534" y="1839433"/>
                </a:cubicBezTo>
                <a:cubicBezTo>
                  <a:pt x="1811078" y="1860698"/>
                  <a:pt x="1812938" y="1882313"/>
                  <a:pt x="1818167" y="1903228"/>
                </a:cubicBezTo>
                <a:cubicBezTo>
                  <a:pt x="1823604" y="1924974"/>
                  <a:pt x="1839432" y="1967023"/>
                  <a:pt x="1839432" y="1967023"/>
                </a:cubicBezTo>
                <a:cubicBezTo>
                  <a:pt x="1826325" y="2084995"/>
                  <a:pt x="1838949" y="2032269"/>
                  <a:pt x="1807534" y="2126512"/>
                </a:cubicBezTo>
                <a:lnTo>
                  <a:pt x="1807534" y="2126512"/>
                </a:lnTo>
                <a:cubicBezTo>
                  <a:pt x="1799732" y="2165526"/>
                  <a:pt x="1795203" y="2213271"/>
                  <a:pt x="1765004" y="2243470"/>
                </a:cubicBezTo>
                <a:cubicBezTo>
                  <a:pt x="1755968" y="2252506"/>
                  <a:pt x="1743085" y="2256752"/>
                  <a:pt x="1733107" y="2264735"/>
                </a:cubicBezTo>
                <a:cubicBezTo>
                  <a:pt x="1725279" y="2270997"/>
                  <a:pt x="1720437" y="2280842"/>
                  <a:pt x="1711841" y="2286000"/>
                </a:cubicBezTo>
                <a:cubicBezTo>
                  <a:pt x="1702231" y="2291766"/>
                  <a:pt x="1689968" y="2291621"/>
                  <a:pt x="1679944" y="2296633"/>
                </a:cubicBezTo>
                <a:cubicBezTo>
                  <a:pt x="1597509" y="2337851"/>
                  <a:pt x="1696314" y="2301810"/>
                  <a:pt x="1616148" y="2328530"/>
                </a:cubicBezTo>
                <a:cubicBezTo>
                  <a:pt x="1609060" y="2335619"/>
                  <a:pt x="1603849" y="2345313"/>
                  <a:pt x="1594883" y="2349796"/>
                </a:cubicBezTo>
                <a:cubicBezTo>
                  <a:pt x="1574834" y="2359821"/>
                  <a:pt x="1531088" y="2371061"/>
                  <a:pt x="1531088" y="2371061"/>
                </a:cubicBezTo>
                <a:cubicBezTo>
                  <a:pt x="1521654" y="2399362"/>
                  <a:pt x="1519425" y="2449568"/>
                  <a:pt x="1477925" y="2456121"/>
                </a:cubicBezTo>
                <a:cubicBezTo>
                  <a:pt x="1421803" y="2464982"/>
                  <a:pt x="1364511" y="2463210"/>
                  <a:pt x="1307804" y="2466754"/>
                </a:cubicBezTo>
                <a:cubicBezTo>
                  <a:pt x="1293627" y="2463210"/>
                  <a:pt x="1276271" y="2465744"/>
                  <a:pt x="1265274" y="2456121"/>
                </a:cubicBezTo>
                <a:cubicBezTo>
                  <a:pt x="1226475" y="2422171"/>
                  <a:pt x="1216648" y="2374037"/>
                  <a:pt x="1201479" y="2328530"/>
                </a:cubicBezTo>
                <a:cubicBezTo>
                  <a:pt x="1162704" y="2212207"/>
                  <a:pt x="1224542" y="2388398"/>
                  <a:pt x="1169581" y="2264735"/>
                </a:cubicBezTo>
                <a:cubicBezTo>
                  <a:pt x="1160477" y="2244252"/>
                  <a:pt x="1155404" y="2222205"/>
                  <a:pt x="1148316" y="2200940"/>
                </a:cubicBezTo>
                <a:cubicBezTo>
                  <a:pt x="1144772" y="2190307"/>
                  <a:pt x="1143900" y="2178368"/>
                  <a:pt x="1137683" y="2169042"/>
                </a:cubicBezTo>
                <a:lnTo>
                  <a:pt x="1116418" y="2137144"/>
                </a:lnTo>
                <a:cubicBezTo>
                  <a:pt x="1109330" y="2115879"/>
                  <a:pt x="1107587" y="2092000"/>
                  <a:pt x="1095153" y="2073349"/>
                </a:cubicBezTo>
                <a:cubicBezTo>
                  <a:pt x="1080976" y="2052084"/>
                  <a:pt x="1060705" y="2033800"/>
                  <a:pt x="1052623" y="2009554"/>
                </a:cubicBezTo>
                <a:lnTo>
                  <a:pt x="1020725" y="1913861"/>
                </a:lnTo>
                <a:cubicBezTo>
                  <a:pt x="1017181" y="1903228"/>
                  <a:pt x="1018018" y="1889888"/>
                  <a:pt x="1010093" y="1881963"/>
                </a:cubicBezTo>
                <a:lnTo>
                  <a:pt x="988827" y="1860698"/>
                </a:lnTo>
                <a:cubicBezTo>
                  <a:pt x="981739" y="1839433"/>
                  <a:pt x="979996" y="1815553"/>
                  <a:pt x="967562" y="1796902"/>
                </a:cubicBezTo>
                <a:lnTo>
                  <a:pt x="925032" y="1733107"/>
                </a:lnTo>
                <a:cubicBezTo>
                  <a:pt x="880835" y="1600517"/>
                  <a:pt x="915438" y="1722753"/>
                  <a:pt x="893134" y="1488558"/>
                </a:cubicBezTo>
                <a:cubicBezTo>
                  <a:pt x="891749" y="1474011"/>
                  <a:pt x="886701" y="1460025"/>
                  <a:pt x="882502" y="1446028"/>
                </a:cubicBezTo>
                <a:cubicBezTo>
                  <a:pt x="882491" y="1445990"/>
                  <a:pt x="855926" y="1366303"/>
                  <a:pt x="850604" y="1350335"/>
                </a:cubicBezTo>
                <a:cubicBezTo>
                  <a:pt x="850602" y="1350330"/>
                  <a:pt x="829343" y="1286545"/>
                  <a:pt x="829339" y="1286540"/>
                </a:cubicBezTo>
                <a:cubicBezTo>
                  <a:pt x="822251" y="1275907"/>
                  <a:pt x="813264" y="1266319"/>
                  <a:pt x="808074" y="1254642"/>
                </a:cubicBezTo>
                <a:cubicBezTo>
                  <a:pt x="798970" y="1234159"/>
                  <a:pt x="793897" y="1212112"/>
                  <a:pt x="786809" y="1190847"/>
                </a:cubicBezTo>
                <a:lnTo>
                  <a:pt x="776176" y="1158949"/>
                </a:lnTo>
                <a:cubicBezTo>
                  <a:pt x="772632" y="1148316"/>
                  <a:pt x="771761" y="1136376"/>
                  <a:pt x="765544" y="1127051"/>
                </a:cubicBezTo>
                <a:cubicBezTo>
                  <a:pt x="671148" y="985460"/>
                  <a:pt x="807009" y="1195309"/>
                  <a:pt x="733646" y="1063256"/>
                </a:cubicBezTo>
                <a:cubicBezTo>
                  <a:pt x="721234" y="1040915"/>
                  <a:pt x="705293" y="1020726"/>
                  <a:pt x="691116" y="999461"/>
                </a:cubicBezTo>
                <a:cubicBezTo>
                  <a:pt x="684028" y="988828"/>
                  <a:pt x="680484" y="974651"/>
                  <a:pt x="669851" y="967563"/>
                </a:cubicBezTo>
                <a:cubicBezTo>
                  <a:pt x="596730" y="918816"/>
                  <a:pt x="630301" y="933115"/>
                  <a:pt x="574158" y="914400"/>
                </a:cubicBezTo>
                <a:cubicBezTo>
                  <a:pt x="570614" y="903767"/>
                  <a:pt x="572645" y="889016"/>
                  <a:pt x="563525" y="882502"/>
                </a:cubicBezTo>
                <a:cubicBezTo>
                  <a:pt x="545285" y="869473"/>
                  <a:pt x="518381" y="873671"/>
                  <a:pt x="499730" y="861237"/>
                </a:cubicBezTo>
                <a:cubicBezTo>
                  <a:pt x="489097" y="854149"/>
                  <a:pt x="479509" y="845162"/>
                  <a:pt x="467832" y="839972"/>
                </a:cubicBezTo>
                <a:cubicBezTo>
                  <a:pt x="447349" y="830868"/>
                  <a:pt x="425302" y="825795"/>
                  <a:pt x="404037" y="818707"/>
                </a:cubicBezTo>
                <a:lnTo>
                  <a:pt x="372139" y="808075"/>
                </a:lnTo>
                <a:cubicBezTo>
                  <a:pt x="335025" y="770959"/>
                  <a:pt x="360383" y="789978"/>
                  <a:pt x="287079" y="765544"/>
                </a:cubicBezTo>
                <a:lnTo>
                  <a:pt x="255181" y="754912"/>
                </a:lnTo>
                <a:cubicBezTo>
                  <a:pt x="244548" y="747824"/>
                  <a:pt x="234713" y="739362"/>
                  <a:pt x="223283" y="733647"/>
                </a:cubicBezTo>
                <a:cubicBezTo>
                  <a:pt x="213259" y="728635"/>
                  <a:pt x="200996" y="728780"/>
                  <a:pt x="191386" y="723014"/>
                </a:cubicBezTo>
                <a:cubicBezTo>
                  <a:pt x="182790" y="717856"/>
                  <a:pt x="178716" y="706907"/>
                  <a:pt x="170120" y="701749"/>
                </a:cubicBezTo>
                <a:cubicBezTo>
                  <a:pt x="160510" y="695983"/>
                  <a:pt x="148247" y="696128"/>
                  <a:pt x="138223" y="691116"/>
                </a:cubicBezTo>
                <a:cubicBezTo>
                  <a:pt x="126793" y="685401"/>
                  <a:pt x="116958" y="676939"/>
                  <a:pt x="106325" y="669851"/>
                </a:cubicBezTo>
                <a:cubicBezTo>
                  <a:pt x="99237" y="659219"/>
                  <a:pt x="95038" y="645937"/>
                  <a:pt x="85060" y="637954"/>
                </a:cubicBezTo>
                <a:cubicBezTo>
                  <a:pt x="76308" y="630953"/>
                  <a:pt x="56241" y="638098"/>
                  <a:pt x="53162" y="627321"/>
                </a:cubicBezTo>
                <a:cubicBezTo>
                  <a:pt x="40467" y="582889"/>
                  <a:pt x="47633" y="535026"/>
                  <a:pt x="42530" y="489098"/>
                </a:cubicBezTo>
                <a:cubicBezTo>
                  <a:pt x="37521" y="444014"/>
                  <a:pt x="25184" y="415797"/>
                  <a:pt x="10632" y="372140"/>
                </a:cubicBezTo>
                <a:lnTo>
                  <a:pt x="0" y="340242"/>
                </a:lnTo>
                <a:cubicBezTo>
                  <a:pt x="3544" y="322521"/>
                  <a:pt x="1666" y="302770"/>
                  <a:pt x="10632" y="287079"/>
                </a:cubicBezTo>
                <a:cubicBezTo>
                  <a:pt x="16972" y="275984"/>
                  <a:pt x="30853" y="271004"/>
                  <a:pt x="42530" y="265814"/>
                </a:cubicBezTo>
                <a:cubicBezTo>
                  <a:pt x="156408" y="215202"/>
                  <a:pt x="66034" y="271409"/>
                  <a:pt x="138223" y="223284"/>
                </a:cubicBezTo>
                <a:cubicBezTo>
                  <a:pt x="141767" y="212651"/>
                  <a:pt x="140930" y="199311"/>
                  <a:pt x="148855" y="191386"/>
                </a:cubicBezTo>
                <a:cubicBezTo>
                  <a:pt x="156780" y="183461"/>
                  <a:pt x="174239" y="189874"/>
                  <a:pt x="180753" y="180754"/>
                </a:cubicBezTo>
                <a:cubicBezTo>
                  <a:pt x="193782" y="162514"/>
                  <a:pt x="202018" y="116958"/>
                  <a:pt x="202018" y="116958"/>
                </a:cubicBezTo>
                <a:cubicBezTo>
                  <a:pt x="205562" y="81516"/>
                  <a:pt x="200479" y="44107"/>
                  <a:pt x="212651" y="10633"/>
                </a:cubicBezTo>
                <a:cubicBezTo>
                  <a:pt x="216481" y="100"/>
                  <a:pt x="233340" y="0"/>
                  <a:pt x="244548" y="0"/>
                </a:cubicBezTo>
                <a:cubicBezTo>
                  <a:pt x="319060" y="0"/>
                  <a:pt x="393404" y="7089"/>
                  <a:pt x="467832" y="10633"/>
                </a:cubicBezTo>
                <a:lnTo>
                  <a:pt x="531627" y="31898"/>
                </a:lnTo>
                <a:cubicBezTo>
                  <a:pt x="630851" y="64972"/>
                  <a:pt x="552362" y="41972"/>
                  <a:pt x="776176" y="53163"/>
                </a:cubicBezTo>
                <a:lnTo>
                  <a:pt x="871869" y="85061"/>
                </a:lnTo>
                <a:cubicBezTo>
                  <a:pt x="882502" y="88605"/>
                  <a:pt x="903767" y="84485"/>
                  <a:pt x="903767" y="95693"/>
                </a:cubicBezTo>
                <a:lnTo>
                  <a:pt x="903767" y="127591"/>
                </a:lnTo>
              </a:path>
            </a:pathLst>
          </a:custGeom>
          <a:ln w="53975" cmpd="sng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82925" y="3668713"/>
            <a:ext cx="1035050" cy="1136650"/>
          </a:xfrm>
          <a:custGeom>
            <a:avLst/>
            <a:gdLst>
              <a:gd name="connsiteX0" fmla="*/ 280280 w 1035191"/>
              <a:gd name="connsiteY0" fmla="*/ 53162 h 1137683"/>
              <a:gd name="connsiteX1" fmla="*/ 333442 w 1035191"/>
              <a:gd name="connsiteY1" fmla="*/ 31897 h 1137683"/>
              <a:gd name="connsiteX2" fmla="*/ 397238 w 1035191"/>
              <a:gd name="connsiteY2" fmla="*/ 0 h 1137683"/>
              <a:gd name="connsiteX3" fmla="*/ 429135 w 1035191"/>
              <a:gd name="connsiteY3" fmla="*/ 21265 h 1137683"/>
              <a:gd name="connsiteX4" fmla="*/ 503563 w 1035191"/>
              <a:gd name="connsiteY4" fmla="*/ 42530 h 1137683"/>
              <a:gd name="connsiteX5" fmla="*/ 535461 w 1035191"/>
              <a:gd name="connsiteY5" fmla="*/ 63795 h 1137683"/>
              <a:gd name="connsiteX6" fmla="*/ 599256 w 1035191"/>
              <a:gd name="connsiteY6" fmla="*/ 85060 h 1137683"/>
              <a:gd name="connsiteX7" fmla="*/ 694949 w 1035191"/>
              <a:gd name="connsiteY7" fmla="*/ 138223 h 1137683"/>
              <a:gd name="connsiteX8" fmla="*/ 705582 w 1035191"/>
              <a:gd name="connsiteY8" fmla="*/ 170120 h 1137683"/>
              <a:gd name="connsiteX9" fmla="*/ 726847 w 1035191"/>
              <a:gd name="connsiteY9" fmla="*/ 191386 h 1137683"/>
              <a:gd name="connsiteX10" fmla="*/ 737480 w 1035191"/>
              <a:gd name="connsiteY10" fmla="*/ 233916 h 1137683"/>
              <a:gd name="connsiteX11" fmla="*/ 769377 w 1035191"/>
              <a:gd name="connsiteY11" fmla="*/ 255181 h 1137683"/>
              <a:gd name="connsiteX12" fmla="*/ 843805 w 1035191"/>
              <a:gd name="connsiteY12" fmla="*/ 276446 h 1137683"/>
              <a:gd name="connsiteX13" fmla="*/ 875703 w 1035191"/>
              <a:gd name="connsiteY13" fmla="*/ 297711 h 1137683"/>
              <a:gd name="connsiteX14" fmla="*/ 886335 w 1035191"/>
              <a:gd name="connsiteY14" fmla="*/ 329609 h 1137683"/>
              <a:gd name="connsiteX15" fmla="*/ 907600 w 1035191"/>
              <a:gd name="connsiteY15" fmla="*/ 361507 h 1137683"/>
              <a:gd name="connsiteX16" fmla="*/ 918233 w 1035191"/>
              <a:gd name="connsiteY16" fmla="*/ 393404 h 1137683"/>
              <a:gd name="connsiteX17" fmla="*/ 960763 w 1035191"/>
              <a:gd name="connsiteY17" fmla="*/ 457200 h 1137683"/>
              <a:gd name="connsiteX18" fmla="*/ 992661 w 1035191"/>
              <a:gd name="connsiteY18" fmla="*/ 520995 h 1137683"/>
              <a:gd name="connsiteX19" fmla="*/ 1003294 w 1035191"/>
              <a:gd name="connsiteY19" fmla="*/ 574158 h 1137683"/>
              <a:gd name="connsiteX20" fmla="*/ 1013926 w 1035191"/>
              <a:gd name="connsiteY20" fmla="*/ 637953 h 1137683"/>
              <a:gd name="connsiteX21" fmla="*/ 1035191 w 1035191"/>
              <a:gd name="connsiteY21" fmla="*/ 701748 h 1137683"/>
              <a:gd name="connsiteX22" fmla="*/ 1024559 w 1035191"/>
              <a:gd name="connsiteY22" fmla="*/ 935665 h 1137683"/>
              <a:gd name="connsiteX23" fmla="*/ 1013926 w 1035191"/>
              <a:gd name="connsiteY23" fmla="*/ 967562 h 1137683"/>
              <a:gd name="connsiteX24" fmla="*/ 992661 w 1035191"/>
              <a:gd name="connsiteY24" fmla="*/ 999460 h 1137683"/>
              <a:gd name="connsiteX25" fmla="*/ 960763 w 1035191"/>
              <a:gd name="connsiteY25" fmla="*/ 1020725 h 1137683"/>
              <a:gd name="connsiteX26" fmla="*/ 918233 w 1035191"/>
              <a:gd name="connsiteY26" fmla="*/ 1084520 h 1137683"/>
              <a:gd name="connsiteX27" fmla="*/ 896968 w 1035191"/>
              <a:gd name="connsiteY27" fmla="*/ 1105786 h 1137683"/>
              <a:gd name="connsiteX28" fmla="*/ 833173 w 1035191"/>
              <a:gd name="connsiteY28" fmla="*/ 1127051 h 1137683"/>
              <a:gd name="connsiteX29" fmla="*/ 801275 w 1035191"/>
              <a:gd name="connsiteY29" fmla="*/ 1137683 h 1137683"/>
              <a:gd name="connsiteX30" fmla="*/ 705582 w 1035191"/>
              <a:gd name="connsiteY30" fmla="*/ 1127051 h 1137683"/>
              <a:gd name="connsiteX31" fmla="*/ 673684 w 1035191"/>
              <a:gd name="connsiteY31" fmla="*/ 1116418 h 1137683"/>
              <a:gd name="connsiteX32" fmla="*/ 652419 w 1035191"/>
              <a:gd name="connsiteY32" fmla="*/ 1084520 h 1137683"/>
              <a:gd name="connsiteX33" fmla="*/ 556726 w 1035191"/>
              <a:gd name="connsiteY33" fmla="*/ 1052623 h 1137683"/>
              <a:gd name="connsiteX34" fmla="*/ 524828 w 1035191"/>
              <a:gd name="connsiteY34" fmla="*/ 1041990 h 1137683"/>
              <a:gd name="connsiteX35" fmla="*/ 312177 w 1035191"/>
              <a:gd name="connsiteY35" fmla="*/ 1041990 h 1137683"/>
              <a:gd name="connsiteX36" fmla="*/ 280280 w 1035191"/>
              <a:gd name="connsiteY36" fmla="*/ 1020725 h 1137683"/>
              <a:gd name="connsiteX37" fmla="*/ 237749 w 1035191"/>
              <a:gd name="connsiteY37" fmla="*/ 967562 h 1137683"/>
              <a:gd name="connsiteX38" fmla="*/ 205852 w 1035191"/>
              <a:gd name="connsiteY38" fmla="*/ 893134 h 1137683"/>
              <a:gd name="connsiteX39" fmla="*/ 142056 w 1035191"/>
              <a:gd name="connsiteY39" fmla="*/ 871869 h 1137683"/>
              <a:gd name="connsiteX40" fmla="*/ 110159 w 1035191"/>
              <a:gd name="connsiteY40" fmla="*/ 776176 h 1137683"/>
              <a:gd name="connsiteX41" fmla="*/ 99526 w 1035191"/>
              <a:gd name="connsiteY41" fmla="*/ 744279 h 1137683"/>
              <a:gd name="connsiteX42" fmla="*/ 88894 w 1035191"/>
              <a:gd name="connsiteY42" fmla="*/ 701748 h 1137683"/>
              <a:gd name="connsiteX43" fmla="*/ 78261 w 1035191"/>
              <a:gd name="connsiteY43" fmla="*/ 478465 h 1137683"/>
              <a:gd name="connsiteX44" fmla="*/ 35731 w 1035191"/>
              <a:gd name="connsiteY44" fmla="*/ 382772 h 1137683"/>
              <a:gd name="connsiteX45" fmla="*/ 3833 w 1035191"/>
              <a:gd name="connsiteY45" fmla="*/ 318976 h 1137683"/>
              <a:gd name="connsiteX46" fmla="*/ 46363 w 1035191"/>
              <a:gd name="connsiteY46" fmla="*/ 159488 h 1137683"/>
              <a:gd name="connsiteX47" fmla="*/ 78261 w 1035191"/>
              <a:gd name="connsiteY47" fmla="*/ 170120 h 1137683"/>
              <a:gd name="connsiteX48" fmla="*/ 99526 w 1035191"/>
              <a:gd name="connsiteY48" fmla="*/ 372139 h 1137683"/>
              <a:gd name="connsiteX49" fmla="*/ 120791 w 1035191"/>
              <a:gd name="connsiteY49" fmla="*/ 404037 h 1137683"/>
              <a:gd name="connsiteX50" fmla="*/ 152689 w 1035191"/>
              <a:gd name="connsiteY50" fmla="*/ 457200 h 1137683"/>
              <a:gd name="connsiteX51" fmla="*/ 216484 w 1035191"/>
              <a:gd name="connsiteY51" fmla="*/ 510362 h 1137683"/>
              <a:gd name="connsiteX52" fmla="*/ 237749 w 1035191"/>
              <a:gd name="connsiteY52" fmla="*/ 478465 h 1137683"/>
              <a:gd name="connsiteX53" fmla="*/ 248382 w 1035191"/>
              <a:gd name="connsiteY53" fmla="*/ 446567 h 1137683"/>
              <a:gd name="connsiteX54" fmla="*/ 259014 w 1035191"/>
              <a:gd name="connsiteY54" fmla="*/ 106325 h 1137683"/>
              <a:gd name="connsiteX55" fmla="*/ 269647 w 1035191"/>
              <a:gd name="connsiteY55" fmla="*/ 74427 h 1137683"/>
              <a:gd name="connsiteX56" fmla="*/ 344075 w 1035191"/>
              <a:gd name="connsiteY56" fmla="*/ 53162 h 113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35191" h="1137683">
                <a:moveTo>
                  <a:pt x="280280" y="53162"/>
                </a:moveTo>
                <a:cubicBezTo>
                  <a:pt x="298001" y="46074"/>
                  <a:pt x="316371" y="40432"/>
                  <a:pt x="333442" y="31897"/>
                </a:cubicBezTo>
                <a:cubicBezTo>
                  <a:pt x="415881" y="-9323"/>
                  <a:pt x="317068" y="26722"/>
                  <a:pt x="397238" y="0"/>
                </a:cubicBezTo>
                <a:cubicBezTo>
                  <a:pt x="407870" y="7088"/>
                  <a:pt x="417390" y="16231"/>
                  <a:pt x="429135" y="21265"/>
                </a:cubicBezTo>
                <a:cubicBezTo>
                  <a:pt x="476847" y="41713"/>
                  <a:pt x="462168" y="21832"/>
                  <a:pt x="503563" y="42530"/>
                </a:cubicBezTo>
                <a:cubicBezTo>
                  <a:pt x="514993" y="48245"/>
                  <a:pt x="523784" y="58605"/>
                  <a:pt x="535461" y="63795"/>
                </a:cubicBezTo>
                <a:cubicBezTo>
                  <a:pt x="555944" y="72899"/>
                  <a:pt x="580605" y="72626"/>
                  <a:pt x="599256" y="85060"/>
                </a:cubicBezTo>
                <a:cubicBezTo>
                  <a:pt x="672377" y="133807"/>
                  <a:pt x="638806" y="119508"/>
                  <a:pt x="694949" y="138223"/>
                </a:cubicBezTo>
                <a:cubicBezTo>
                  <a:pt x="698493" y="148855"/>
                  <a:pt x="699816" y="160510"/>
                  <a:pt x="705582" y="170120"/>
                </a:cubicBezTo>
                <a:cubicBezTo>
                  <a:pt x="710740" y="178716"/>
                  <a:pt x="722364" y="182420"/>
                  <a:pt x="726847" y="191386"/>
                </a:cubicBezTo>
                <a:cubicBezTo>
                  <a:pt x="733382" y="204456"/>
                  <a:pt x="729374" y="221757"/>
                  <a:pt x="737480" y="233916"/>
                </a:cubicBezTo>
                <a:cubicBezTo>
                  <a:pt x="744568" y="244548"/>
                  <a:pt x="757948" y="249466"/>
                  <a:pt x="769377" y="255181"/>
                </a:cubicBezTo>
                <a:cubicBezTo>
                  <a:pt x="784634" y="262809"/>
                  <a:pt x="830174" y="273038"/>
                  <a:pt x="843805" y="276446"/>
                </a:cubicBezTo>
                <a:cubicBezTo>
                  <a:pt x="854438" y="283534"/>
                  <a:pt x="867720" y="287732"/>
                  <a:pt x="875703" y="297711"/>
                </a:cubicBezTo>
                <a:cubicBezTo>
                  <a:pt x="882704" y="306463"/>
                  <a:pt x="881323" y="319584"/>
                  <a:pt x="886335" y="329609"/>
                </a:cubicBezTo>
                <a:cubicBezTo>
                  <a:pt x="892050" y="341039"/>
                  <a:pt x="901885" y="350077"/>
                  <a:pt x="907600" y="361507"/>
                </a:cubicBezTo>
                <a:cubicBezTo>
                  <a:pt x="912612" y="371531"/>
                  <a:pt x="912790" y="383607"/>
                  <a:pt x="918233" y="393404"/>
                </a:cubicBezTo>
                <a:cubicBezTo>
                  <a:pt x="930645" y="415745"/>
                  <a:pt x="952681" y="432954"/>
                  <a:pt x="960763" y="457200"/>
                </a:cubicBezTo>
                <a:cubicBezTo>
                  <a:pt x="975437" y="501220"/>
                  <a:pt x="965179" y="479772"/>
                  <a:pt x="992661" y="520995"/>
                </a:cubicBezTo>
                <a:cubicBezTo>
                  <a:pt x="996205" y="538716"/>
                  <a:pt x="1000061" y="556378"/>
                  <a:pt x="1003294" y="574158"/>
                </a:cubicBezTo>
                <a:cubicBezTo>
                  <a:pt x="1007150" y="595369"/>
                  <a:pt x="1008697" y="617038"/>
                  <a:pt x="1013926" y="637953"/>
                </a:cubicBezTo>
                <a:cubicBezTo>
                  <a:pt x="1019362" y="659699"/>
                  <a:pt x="1035191" y="701748"/>
                  <a:pt x="1035191" y="701748"/>
                </a:cubicBezTo>
                <a:cubicBezTo>
                  <a:pt x="1031647" y="779720"/>
                  <a:pt x="1030783" y="857861"/>
                  <a:pt x="1024559" y="935665"/>
                </a:cubicBezTo>
                <a:cubicBezTo>
                  <a:pt x="1023665" y="946837"/>
                  <a:pt x="1018938" y="957538"/>
                  <a:pt x="1013926" y="967562"/>
                </a:cubicBezTo>
                <a:cubicBezTo>
                  <a:pt x="1008211" y="978992"/>
                  <a:pt x="1001697" y="990424"/>
                  <a:pt x="992661" y="999460"/>
                </a:cubicBezTo>
                <a:cubicBezTo>
                  <a:pt x="983625" y="1008496"/>
                  <a:pt x="971396" y="1013637"/>
                  <a:pt x="960763" y="1020725"/>
                </a:cubicBezTo>
                <a:cubicBezTo>
                  <a:pt x="946586" y="1041990"/>
                  <a:pt x="936304" y="1066448"/>
                  <a:pt x="918233" y="1084520"/>
                </a:cubicBezTo>
                <a:cubicBezTo>
                  <a:pt x="911145" y="1091609"/>
                  <a:pt x="905934" y="1101303"/>
                  <a:pt x="896968" y="1105786"/>
                </a:cubicBezTo>
                <a:cubicBezTo>
                  <a:pt x="876919" y="1115811"/>
                  <a:pt x="854438" y="1119963"/>
                  <a:pt x="833173" y="1127051"/>
                </a:cubicBezTo>
                <a:lnTo>
                  <a:pt x="801275" y="1137683"/>
                </a:lnTo>
                <a:cubicBezTo>
                  <a:pt x="769377" y="1134139"/>
                  <a:pt x="737239" y="1132327"/>
                  <a:pt x="705582" y="1127051"/>
                </a:cubicBezTo>
                <a:cubicBezTo>
                  <a:pt x="694527" y="1125208"/>
                  <a:pt x="682436" y="1123420"/>
                  <a:pt x="673684" y="1116418"/>
                </a:cubicBezTo>
                <a:cubicBezTo>
                  <a:pt x="663705" y="1108435"/>
                  <a:pt x="663255" y="1091293"/>
                  <a:pt x="652419" y="1084520"/>
                </a:cubicBezTo>
                <a:cubicBezTo>
                  <a:pt x="652412" y="1084516"/>
                  <a:pt x="572679" y="1057940"/>
                  <a:pt x="556726" y="1052623"/>
                </a:cubicBezTo>
                <a:lnTo>
                  <a:pt x="524828" y="1041990"/>
                </a:lnTo>
                <a:cubicBezTo>
                  <a:pt x="434928" y="1053228"/>
                  <a:pt x="412221" y="1061999"/>
                  <a:pt x="312177" y="1041990"/>
                </a:cubicBezTo>
                <a:cubicBezTo>
                  <a:pt x="299647" y="1039484"/>
                  <a:pt x="290258" y="1028708"/>
                  <a:pt x="280280" y="1020725"/>
                </a:cubicBezTo>
                <a:cubicBezTo>
                  <a:pt x="258633" y="1003408"/>
                  <a:pt x="253541" y="991250"/>
                  <a:pt x="237749" y="967562"/>
                </a:cubicBezTo>
                <a:cubicBezTo>
                  <a:pt x="231970" y="938667"/>
                  <a:pt x="236112" y="908264"/>
                  <a:pt x="205852" y="893134"/>
                </a:cubicBezTo>
                <a:cubicBezTo>
                  <a:pt x="185803" y="883109"/>
                  <a:pt x="142056" y="871869"/>
                  <a:pt x="142056" y="871869"/>
                </a:cubicBezTo>
                <a:lnTo>
                  <a:pt x="110159" y="776176"/>
                </a:lnTo>
                <a:cubicBezTo>
                  <a:pt x="106615" y="765544"/>
                  <a:pt x="102244" y="755152"/>
                  <a:pt x="99526" y="744279"/>
                </a:cubicBezTo>
                <a:lnTo>
                  <a:pt x="88894" y="701748"/>
                </a:lnTo>
                <a:cubicBezTo>
                  <a:pt x="85350" y="627320"/>
                  <a:pt x="86490" y="552521"/>
                  <a:pt x="78261" y="478465"/>
                </a:cubicBezTo>
                <a:cubicBezTo>
                  <a:pt x="70423" y="407925"/>
                  <a:pt x="59472" y="430253"/>
                  <a:pt x="35731" y="382772"/>
                </a:cubicBezTo>
                <a:cubicBezTo>
                  <a:pt x="-8293" y="294726"/>
                  <a:pt x="64778" y="410396"/>
                  <a:pt x="3833" y="318976"/>
                </a:cubicBezTo>
                <a:cubicBezTo>
                  <a:pt x="5534" y="296860"/>
                  <a:pt x="-21242" y="170756"/>
                  <a:pt x="46363" y="159488"/>
                </a:cubicBezTo>
                <a:cubicBezTo>
                  <a:pt x="57418" y="157645"/>
                  <a:pt x="67628" y="166576"/>
                  <a:pt x="78261" y="170120"/>
                </a:cubicBezTo>
                <a:cubicBezTo>
                  <a:pt x="78564" y="174671"/>
                  <a:pt x="79072" y="324411"/>
                  <a:pt x="99526" y="372139"/>
                </a:cubicBezTo>
                <a:cubicBezTo>
                  <a:pt x="104560" y="383885"/>
                  <a:pt x="115076" y="392607"/>
                  <a:pt x="120791" y="404037"/>
                </a:cubicBezTo>
                <a:cubicBezTo>
                  <a:pt x="148396" y="459247"/>
                  <a:pt x="111154" y="415663"/>
                  <a:pt x="152689" y="457200"/>
                </a:cubicBezTo>
                <a:cubicBezTo>
                  <a:pt x="178575" y="534858"/>
                  <a:pt x="152208" y="526432"/>
                  <a:pt x="216484" y="510362"/>
                </a:cubicBezTo>
                <a:cubicBezTo>
                  <a:pt x="223572" y="499730"/>
                  <a:pt x="232034" y="489894"/>
                  <a:pt x="237749" y="478465"/>
                </a:cubicBezTo>
                <a:cubicBezTo>
                  <a:pt x="242761" y="468440"/>
                  <a:pt x="247743" y="457757"/>
                  <a:pt x="248382" y="446567"/>
                </a:cubicBezTo>
                <a:cubicBezTo>
                  <a:pt x="254855" y="333282"/>
                  <a:pt x="252541" y="219610"/>
                  <a:pt x="259014" y="106325"/>
                </a:cubicBezTo>
                <a:cubicBezTo>
                  <a:pt x="259653" y="95135"/>
                  <a:pt x="260527" y="80941"/>
                  <a:pt x="269647" y="74427"/>
                </a:cubicBezTo>
                <a:cubicBezTo>
                  <a:pt x="300987" y="52041"/>
                  <a:pt x="316690" y="53162"/>
                  <a:pt x="344075" y="53162"/>
                </a:cubicBezTo>
              </a:path>
            </a:pathLst>
          </a:custGeom>
          <a:ln w="53975" cmpd="sng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111125"/>
            <a:ext cx="48768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93864" y="201614"/>
            <a:ext cx="37925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2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duyên hải Trung Bộ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898650" y="1798639"/>
            <a:ext cx="2160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Đồng bằng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duyên hải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miền Trung</a:t>
            </a: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>
            <a:off x="3733800" y="2667000"/>
            <a:ext cx="4572000" cy="6858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934201" y="1670051"/>
            <a:ext cx="1871663" cy="3724275"/>
          </a:xfrm>
          <a:custGeom>
            <a:avLst/>
            <a:gdLst>
              <a:gd name="connsiteX0" fmla="*/ 276447 w 1773629"/>
              <a:gd name="connsiteY0" fmla="*/ 85060 h 3724423"/>
              <a:gd name="connsiteX1" fmla="*/ 180754 w 1773629"/>
              <a:gd name="connsiteY1" fmla="*/ 53162 h 3724423"/>
              <a:gd name="connsiteX2" fmla="*/ 170121 w 1773629"/>
              <a:gd name="connsiteY2" fmla="*/ 21265 h 3724423"/>
              <a:gd name="connsiteX3" fmla="*/ 106326 w 1773629"/>
              <a:gd name="connsiteY3" fmla="*/ 0 h 3724423"/>
              <a:gd name="connsiteX4" fmla="*/ 21265 w 1773629"/>
              <a:gd name="connsiteY4" fmla="*/ 10632 h 3724423"/>
              <a:gd name="connsiteX5" fmla="*/ 10633 w 1773629"/>
              <a:gd name="connsiteY5" fmla="*/ 53162 h 3724423"/>
              <a:gd name="connsiteX6" fmla="*/ 0 w 1773629"/>
              <a:gd name="connsiteY6" fmla="*/ 85060 h 3724423"/>
              <a:gd name="connsiteX7" fmla="*/ 10633 w 1773629"/>
              <a:gd name="connsiteY7" fmla="*/ 148855 h 3724423"/>
              <a:gd name="connsiteX8" fmla="*/ 21265 w 1773629"/>
              <a:gd name="connsiteY8" fmla="*/ 180753 h 3724423"/>
              <a:gd name="connsiteX9" fmla="*/ 31898 w 1773629"/>
              <a:gd name="connsiteY9" fmla="*/ 297711 h 3724423"/>
              <a:gd name="connsiteX10" fmla="*/ 42530 w 1773629"/>
              <a:gd name="connsiteY10" fmla="*/ 329609 h 3724423"/>
              <a:gd name="connsiteX11" fmla="*/ 74428 w 1773629"/>
              <a:gd name="connsiteY11" fmla="*/ 340241 h 3724423"/>
              <a:gd name="connsiteX12" fmla="*/ 95693 w 1773629"/>
              <a:gd name="connsiteY12" fmla="*/ 361507 h 3724423"/>
              <a:gd name="connsiteX13" fmla="*/ 127591 w 1773629"/>
              <a:gd name="connsiteY13" fmla="*/ 382772 h 3724423"/>
              <a:gd name="connsiteX14" fmla="*/ 148856 w 1773629"/>
              <a:gd name="connsiteY14" fmla="*/ 414669 h 3724423"/>
              <a:gd name="connsiteX15" fmla="*/ 170121 w 1773629"/>
              <a:gd name="connsiteY15" fmla="*/ 435935 h 3724423"/>
              <a:gd name="connsiteX16" fmla="*/ 180754 w 1773629"/>
              <a:gd name="connsiteY16" fmla="*/ 467832 h 3724423"/>
              <a:gd name="connsiteX17" fmla="*/ 202019 w 1773629"/>
              <a:gd name="connsiteY17" fmla="*/ 574158 h 3724423"/>
              <a:gd name="connsiteX18" fmla="*/ 223284 w 1773629"/>
              <a:gd name="connsiteY18" fmla="*/ 606055 h 3724423"/>
              <a:gd name="connsiteX19" fmla="*/ 308344 w 1773629"/>
              <a:gd name="connsiteY19" fmla="*/ 669851 h 3724423"/>
              <a:gd name="connsiteX20" fmla="*/ 340242 w 1773629"/>
              <a:gd name="connsiteY20" fmla="*/ 691116 h 3724423"/>
              <a:gd name="connsiteX21" fmla="*/ 382772 w 1773629"/>
              <a:gd name="connsiteY21" fmla="*/ 733646 h 3724423"/>
              <a:gd name="connsiteX22" fmla="*/ 404037 w 1773629"/>
              <a:gd name="connsiteY22" fmla="*/ 765544 h 3724423"/>
              <a:gd name="connsiteX23" fmla="*/ 467833 w 1773629"/>
              <a:gd name="connsiteY23" fmla="*/ 808074 h 3724423"/>
              <a:gd name="connsiteX24" fmla="*/ 510363 w 1773629"/>
              <a:gd name="connsiteY24" fmla="*/ 850604 h 3724423"/>
              <a:gd name="connsiteX25" fmla="*/ 552893 w 1773629"/>
              <a:gd name="connsiteY25" fmla="*/ 893135 h 3724423"/>
              <a:gd name="connsiteX26" fmla="*/ 574158 w 1773629"/>
              <a:gd name="connsiteY26" fmla="*/ 925032 h 3724423"/>
              <a:gd name="connsiteX27" fmla="*/ 637954 w 1773629"/>
              <a:gd name="connsiteY27" fmla="*/ 967562 h 3724423"/>
              <a:gd name="connsiteX28" fmla="*/ 648586 w 1773629"/>
              <a:gd name="connsiteY28" fmla="*/ 999460 h 3724423"/>
              <a:gd name="connsiteX29" fmla="*/ 659219 w 1773629"/>
              <a:gd name="connsiteY29" fmla="*/ 1095153 h 3724423"/>
              <a:gd name="connsiteX30" fmla="*/ 733647 w 1773629"/>
              <a:gd name="connsiteY30" fmla="*/ 1105786 h 3724423"/>
              <a:gd name="connsiteX31" fmla="*/ 797442 w 1773629"/>
              <a:gd name="connsiteY31" fmla="*/ 1148316 h 3724423"/>
              <a:gd name="connsiteX32" fmla="*/ 839972 w 1773629"/>
              <a:gd name="connsiteY32" fmla="*/ 1244009 h 3724423"/>
              <a:gd name="connsiteX33" fmla="*/ 871870 w 1773629"/>
              <a:gd name="connsiteY33" fmla="*/ 1265274 h 3724423"/>
              <a:gd name="connsiteX34" fmla="*/ 935665 w 1773629"/>
              <a:gd name="connsiteY34" fmla="*/ 1286539 h 3724423"/>
              <a:gd name="connsiteX35" fmla="*/ 999461 w 1773629"/>
              <a:gd name="connsiteY35" fmla="*/ 1318437 h 3724423"/>
              <a:gd name="connsiteX36" fmla="*/ 1031358 w 1773629"/>
              <a:gd name="connsiteY36" fmla="*/ 1339702 h 3724423"/>
              <a:gd name="connsiteX37" fmla="*/ 1116419 w 1773629"/>
              <a:gd name="connsiteY37" fmla="*/ 1360967 h 3724423"/>
              <a:gd name="connsiteX38" fmla="*/ 1137684 w 1773629"/>
              <a:gd name="connsiteY38" fmla="*/ 1392865 h 3724423"/>
              <a:gd name="connsiteX39" fmla="*/ 1116419 w 1773629"/>
              <a:gd name="connsiteY39" fmla="*/ 1520455 h 3724423"/>
              <a:gd name="connsiteX40" fmla="*/ 1095154 w 1773629"/>
              <a:gd name="connsiteY40" fmla="*/ 1541721 h 3724423"/>
              <a:gd name="connsiteX41" fmla="*/ 1105786 w 1773629"/>
              <a:gd name="connsiteY41" fmla="*/ 1605516 h 3724423"/>
              <a:gd name="connsiteX42" fmla="*/ 1169582 w 1773629"/>
              <a:gd name="connsiteY42" fmla="*/ 1616148 h 3724423"/>
              <a:gd name="connsiteX43" fmla="*/ 1180214 w 1773629"/>
              <a:gd name="connsiteY43" fmla="*/ 1679944 h 3724423"/>
              <a:gd name="connsiteX44" fmla="*/ 1244009 w 1773629"/>
              <a:gd name="connsiteY44" fmla="*/ 1722474 h 3724423"/>
              <a:gd name="connsiteX45" fmla="*/ 1254642 w 1773629"/>
              <a:gd name="connsiteY45" fmla="*/ 1754372 h 3724423"/>
              <a:gd name="connsiteX46" fmla="*/ 1286540 w 1773629"/>
              <a:gd name="connsiteY46" fmla="*/ 1765004 h 3724423"/>
              <a:gd name="connsiteX47" fmla="*/ 1329070 w 1773629"/>
              <a:gd name="connsiteY47" fmla="*/ 1786269 h 3724423"/>
              <a:gd name="connsiteX48" fmla="*/ 1360968 w 1773629"/>
              <a:gd name="connsiteY48" fmla="*/ 1796902 h 3724423"/>
              <a:gd name="connsiteX49" fmla="*/ 1435395 w 1773629"/>
              <a:gd name="connsiteY49" fmla="*/ 1828800 h 3724423"/>
              <a:gd name="connsiteX50" fmla="*/ 1446028 w 1773629"/>
              <a:gd name="connsiteY50" fmla="*/ 2073348 h 3724423"/>
              <a:gd name="connsiteX51" fmla="*/ 1467293 w 1773629"/>
              <a:gd name="connsiteY51" fmla="*/ 2137144 h 3724423"/>
              <a:gd name="connsiteX52" fmla="*/ 1456661 w 1773629"/>
              <a:gd name="connsiteY52" fmla="*/ 2264735 h 3724423"/>
              <a:gd name="connsiteX53" fmla="*/ 1435395 w 1773629"/>
              <a:gd name="connsiteY53" fmla="*/ 2286000 h 3724423"/>
              <a:gd name="connsiteX54" fmla="*/ 1424763 w 1773629"/>
              <a:gd name="connsiteY54" fmla="*/ 2317897 h 3724423"/>
              <a:gd name="connsiteX55" fmla="*/ 1403498 w 1773629"/>
              <a:gd name="connsiteY55" fmla="*/ 2349795 h 3724423"/>
              <a:gd name="connsiteX56" fmla="*/ 1435395 w 1773629"/>
              <a:gd name="connsiteY56" fmla="*/ 2477386 h 3724423"/>
              <a:gd name="connsiteX57" fmla="*/ 1499191 w 1773629"/>
              <a:gd name="connsiteY57" fmla="*/ 2498651 h 3724423"/>
              <a:gd name="connsiteX58" fmla="*/ 1531088 w 1773629"/>
              <a:gd name="connsiteY58" fmla="*/ 2509283 h 3724423"/>
              <a:gd name="connsiteX59" fmla="*/ 1562986 w 1773629"/>
              <a:gd name="connsiteY59" fmla="*/ 2806995 h 3724423"/>
              <a:gd name="connsiteX60" fmla="*/ 1584251 w 1773629"/>
              <a:gd name="connsiteY60" fmla="*/ 2838893 h 3724423"/>
              <a:gd name="connsiteX61" fmla="*/ 1573619 w 1773629"/>
              <a:gd name="connsiteY61" fmla="*/ 2966483 h 3724423"/>
              <a:gd name="connsiteX62" fmla="*/ 1552354 w 1773629"/>
              <a:gd name="connsiteY62" fmla="*/ 3030279 h 3724423"/>
              <a:gd name="connsiteX63" fmla="*/ 1541721 w 1773629"/>
              <a:gd name="connsiteY63" fmla="*/ 3104707 h 3724423"/>
              <a:gd name="connsiteX64" fmla="*/ 1531088 w 1773629"/>
              <a:gd name="connsiteY64" fmla="*/ 3136604 h 3724423"/>
              <a:gd name="connsiteX65" fmla="*/ 1552354 w 1773629"/>
              <a:gd name="connsiteY65" fmla="*/ 3423683 h 3724423"/>
              <a:gd name="connsiteX66" fmla="*/ 1509823 w 1773629"/>
              <a:gd name="connsiteY66" fmla="*/ 3466214 h 3724423"/>
              <a:gd name="connsiteX67" fmla="*/ 1382233 w 1773629"/>
              <a:gd name="connsiteY67" fmla="*/ 3487479 h 3724423"/>
              <a:gd name="connsiteX68" fmla="*/ 1286540 w 1773629"/>
              <a:gd name="connsiteY68" fmla="*/ 3519376 h 3724423"/>
              <a:gd name="connsiteX69" fmla="*/ 1254642 w 1773629"/>
              <a:gd name="connsiteY69" fmla="*/ 3530009 h 3724423"/>
              <a:gd name="connsiteX70" fmla="*/ 1212112 w 1773629"/>
              <a:gd name="connsiteY70" fmla="*/ 3583172 h 3724423"/>
              <a:gd name="connsiteX71" fmla="*/ 1190847 w 1773629"/>
              <a:gd name="connsiteY71" fmla="*/ 3615069 h 3724423"/>
              <a:gd name="connsiteX72" fmla="*/ 1148316 w 1773629"/>
              <a:gd name="connsiteY72" fmla="*/ 3657600 h 3724423"/>
              <a:gd name="connsiteX73" fmla="*/ 978195 w 1773629"/>
              <a:gd name="connsiteY73" fmla="*/ 3678865 h 3724423"/>
              <a:gd name="connsiteX74" fmla="*/ 988828 w 1773629"/>
              <a:gd name="connsiteY74" fmla="*/ 3710762 h 3724423"/>
              <a:gd name="connsiteX75" fmla="*/ 1212112 w 1773629"/>
              <a:gd name="connsiteY75" fmla="*/ 3678865 h 3724423"/>
              <a:gd name="connsiteX76" fmla="*/ 1318437 w 1773629"/>
              <a:gd name="connsiteY76" fmla="*/ 3668232 h 3724423"/>
              <a:gd name="connsiteX77" fmla="*/ 1382233 w 1773629"/>
              <a:gd name="connsiteY77" fmla="*/ 3625702 h 3724423"/>
              <a:gd name="connsiteX78" fmla="*/ 1424763 w 1773629"/>
              <a:gd name="connsiteY78" fmla="*/ 3540641 h 3724423"/>
              <a:gd name="connsiteX79" fmla="*/ 1446028 w 1773629"/>
              <a:gd name="connsiteY79" fmla="*/ 3508744 h 3724423"/>
              <a:gd name="connsiteX80" fmla="*/ 1520456 w 1773629"/>
              <a:gd name="connsiteY80" fmla="*/ 3487479 h 3724423"/>
              <a:gd name="connsiteX81" fmla="*/ 1562986 w 1773629"/>
              <a:gd name="connsiteY81" fmla="*/ 3434316 h 3724423"/>
              <a:gd name="connsiteX82" fmla="*/ 1605516 w 1773629"/>
              <a:gd name="connsiteY82" fmla="*/ 3370521 h 3724423"/>
              <a:gd name="connsiteX83" fmla="*/ 1626782 w 1773629"/>
              <a:gd name="connsiteY83" fmla="*/ 3349255 h 3724423"/>
              <a:gd name="connsiteX84" fmla="*/ 1658679 w 1773629"/>
              <a:gd name="connsiteY84" fmla="*/ 3253562 h 3724423"/>
              <a:gd name="connsiteX85" fmla="*/ 1669312 w 1773629"/>
              <a:gd name="connsiteY85" fmla="*/ 3221665 h 3724423"/>
              <a:gd name="connsiteX86" fmla="*/ 1679944 w 1773629"/>
              <a:gd name="connsiteY86" fmla="*/ 3062176 h 3724423"/>
              <a:gd name="connsiteX87" fmla="*/ 1701209 w 1773629"/>
              <a:gd name="connsiteY87" fmla="*/ 2998381 h 3724423"/>
              <a:gd name="connsiteX88" fmla="*/ 1722475 w 1773629"/>
              <a:gd name="connsiteY88" fmla="*/ 2934586 h 3724423"/>
              <a:gd name="connsiteX89" fmla="*/ 1743740 w 1773629"/>
              <a:gd name="connsiteY89" fmla="*/ 2902688 h 3724423"/>
              <a:gd name="connsiteX90" fmla="*/ 1754372 w 1773629"/>
              <a:gd name="connsiteY90" fmla="*/ 2658139 h 3724423"/>
              <a:gd name="connsiteX91" fmla="*/ 1722475 w 1773629"/>
              <a:gd name="connsiteY91" fmla="*/ 2636874 h 3724423"/>
              <a:gd name="connsiteX92" fmla="*/ 1701209 w 1773629"/>
              <a:gd name="connsiteY92" fmla="*/ 2509283 h 3724423"/>
              <a:gd name="connsiteX93" fmla="*/ 1679944 w 1773629"/>
              <a:gd name="connsiteY93" fmla="*/ 2445488 h 3724423"/>
              <a:gd name="connsiteX94" fmla="*/ 1669312 w 1773629"/>
              <a:gd name="connsiteY94" fmla="*/ 2413590 h 3724423"/>
              <a:gd name="connsiteX95" fmla="*/ 1669312 w 1773629"/>
              <a:gd name="connsiteY95" fmla="*/ 2222204 h 3724423"/>
              <a:gd name="connsiteX96" fmla="*/ 1626782 w 1773629"/>
              <a:gd name="connsiteY96" fmla="*/ 2169041 h 3724423"/>
              <a:gd name="connsiteX97" fmla="*/ 1605516 w 1773629"/>
              <a:gd name="connsiteY97" fmla="*/ 2105246 h 3724423"/>
              <a:gd name="connsiteX98" fmla="*/ 1594884 w 1773629"/>
              <a:gd name="connsiteY98" fmla="*/ 1913860 h 3724423"/>
              <a:gd name="connsiteX99" fmla="*/ 1531088 w 1773629"/>
              <a:gd name="connsiteY99" fmla="*/ 1871330 h 3724423"/>
              <a:gd name="connsiteX100" fmla="*/ 1520456 w 1773629"/>
              <a:gd name="connsiteY100" fmla="*/ 1839432 h 3724423"/>
              <a:gd name="connsiteX101" fmla="*/ 1488558 w 1773629"/>
              <a:gd name="connsiteY101" fmla="*/ 1828800 h 3724423"/>
              <a:gd name="connsiteX102" fmla="*/ 1467293 w 1773629"/>
              <a:gd name="connsiteY102" fmla="*/ 1754372 h 3724423"/>
              <a:gd name="connsiteX103" fmla="*/ 1435395 w 1773629"/>
              <a:gd name="connsiteY103" fmla="*/ 1743739 h 3724423"/>
              <a:gd name="connsiteX104" fmla="*/ 1371600 w 1773629"/>
              <a:gd name="connsiteY104" fmla="*/ 1711841 h 3724423"/>
              <a:gd name="connsiteX105" fmla="*/ 1350335 w 1773629"/>
              <a:gd name="connsiteY105" fmla="*/ 1648046 h 3724423"/>
              <a:gd name="connsiteX106" fmla="*/ 1339702 w 1773629"/>
              <a:gd name="connsiteY106" fmla="*/ 1605516 h 3724423"/>
              <a:gd name="connsiteX107" fmla="*/ 1318437 w 1773629"/>
              <a:gd name="connsiteY107" fmla="*/ 1573618 h 3724423"/>
              <a:gd name="connsiteX108" fmla="*/ 1307805 w 1773629"/>
              <a:gd name="connsiteY108" fmla="*/ 1541721 h 3724423"/>
              <a:gd name="connsiteX109" fmla="*/ 1254642 w 1773629"/>
              <a:gd name="connsiteY109" fmla="*/ 1499190 h 3724423"/>
              <a:gd name="connsiteX110" fmla="*/ 1222744 w 1773629"/>
              <a:gd name="connsiteY110" fmla="*/ 1435395 h 3724423"/>
              <a:gd name="connsiteX111" fmla="*/ 1212112 w 1773629"/>
              <a:gd name="connsiteY111" fmla="*/ 1403497 h 3724423"/>
              <a:gd name="connsiteX112" fmla="*/ 1084521 w 1773629"/>
              <a:gd name="connsiteY112" fmla="*/ 1339702 h 3724423"/>
              <a:gd name="connsiteX113" fmla="*/ 1052623 w 1773629"/>
              <a:gd name="connsiteY113" fmla="*/ 1318437 h 3724423"/>
              <a:gd name="connsiteX114" fmla="*/ 978195 w 1773629"/>
              <a:gd name="connsiteY114" fmla="*/ 1233376 h 3724423"/>
              <a:gd name="connsiteX115" fmla="*/ 956930 w 1773629"/>
              <a:gd name="connsiteY115" fmla="*/ 1201479 h 3724423"/>
              <a:gd name="connsiteX116" fmla="*/ 903768 w 1773629"/>
              <a:gd name="connsiteY116" fmla="*/ 1105786 h 3724423"/>
              <a:gd name="connsiteX117" fmla="*/ 861237 w 1773629"/>
              <a:gd name="connsiteY117" fmla="*/ 1063255 h 3724423"/>
              <a:gd name="connsiteX118" fmla="*/ 829340 w 1773629"/>
              <a:gd name="connsiteY118" fmla="*/ 1052623 h 3724423"/>
              <a:gd name="connsiteX119" fmla="*/ 797442 w 1773629"/>
              <a:gd name="connsiteY119" fmla="*/ 1031358 h 3724423"/>
              <a:gd name="connsiteX120" fmla="*/ 754912 w 1773629"/>
              <a:gd name="connsiteY120" fmla="*/ 935665 h 3724423"/>
              <a:gd name="connsiteX121" fmla="*/ 648586 w 1773629"/>
              <a:gd name="connsiteY121" fmla="*/ 893135 h 3724423"/>
              <a:gd name="connsiteX122" fmla="*/ 616688 w 1773629"/>
              <a:gd name="connsiteY122" fmla="*/ 882502 h 3724423"/>
              <a:gd name="connsiteX123" fmla="*/ 574158 w 1773629"/>
              <a:gd name="connsiteY123" fmla="*/ 786809 h 3724423"/>
              <a:gd name="connsiteX124" fmla="*/ 563526 w 1773629"/>
              <a:gd name="connsiteY124" fmla="*/ 754911 h 3724423"/>
              <a:gd name="connsiteX125" fmla="*/ 552893 w 1773629"/>
              <a:gd name="connsiteY125" fmla="*/ 723014 h 3724423"/>
              <a:gd name="connsiteX126" fmla="*/ 542261 w 1773629"/>
              <a:gd name="connsiteY126" fmla="*/ 595423 h 3724423"/>
              <a:gd name="connsiteX127" fmla="*/ 531628 w 1773629"/>
              <a:gd name="connsiteY127" fmla="*/ 563525 h 3724423"/>
              <a:gd name="connsiteX128" fmla="*/ 499730 w 1773629"/>
              <a:gd name="connsiteY128" fmla="*/ 552893 h 3724423"/>
              <a:gd name="connsiteX129" fmla="*/ 425302 w 1773629"/>
              <a:gd name="connsiteY129" fmla="*/ 467832 h 3724423"/>
              <a:gd name="connsiteX130" fmla="*/ 361507 w 1773629"/>
              <a:gd name="connsiteY130" fmla="*/ 446567 h 3724423"/>
              <a:gd name="connsiteX131" fmla="*/ 329609 w 1773629"/>
              <a:gd name="connsiteY131" fmla="*/ 435935 h 3724423"/>
              <a:gd name="connsiteX132" fmla="*/ 297712 w 1773629"/>
              <a:gd name="connsiteY132" fmla="*/ 425302 h 3724423"/>
              <a:gd name="connsiteX133" fmla="*/ 276447 w 1773629"/>
              <a:gd name="connsiteY133" fmla="*/ 393404 h 3724423"/>
              <a:gd name="connsiteX134" fmla="*/ 223284 w 1773629"/>
              <a:gd name="connsiteY134" fmla="*/ 340241 h 3724423"/>
              <a:gd name="connsiteX135" fmla="*/ 212651 w 1773629"/>
              <a:gd name="connsiteY135" fmla="*/ 85060 h 3724423"/>
              <a:gd name="connsiteX136" fmla="*/ 180754 w 1773629"/>
              <a:gd name="connsiteY136" fmla="*/ 74428 h 372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1773629" h="3724423">
                <a:moveTo>
                  <a:pt x="276447" y="85060"/>
                </a:moveTo>
                <a:cubicBezTo>
                  <a:pt x="234731" y="79101"/>
                  <a:pt x="202685" y="89713"/>
                  <a:pt x="180754" y="53162"/>
                </a:cubicBezTo>
                <a:cubicBezTo>
                  <a:pt x="174988" y="43552"/>
                  <a:pt x="179241" y="27779"/>
                  <a:pt x="170121" y="21265"/>
                </a:cubicBezTo>
                <a:cubicBezTo>
                  <a:pt x="151881" y="8237"/>
                  <a:pt x="106326" y="0"/>
                  <a:pt x="106326" y="0"/>
                </a:cubicBezTo>
                <a:cubicBezTo>
                  <a:pt x="77972" y="3544"/>
                  <a:pt x="46244" y="-3245"/>
                  <a:pt x="21265" y="10632"/>
                </a:cubicBezTo>
                <a:cubicBezTo>
                  <a:pt x="8491" y="17729"/>
                  <a:pt x="14647" y="39111"/>
                  <a:pt x="10633" y="53162"/>
                </a:cubicBezTo>
                <a:cubicBezTo>
                  <a:pt x="7554" y="63939"/>
                  <a:pt x="3544" y="74427"/>
                  <a:pt x="0" y="85060"/>
                </a:cubicBezTo>
                <a:cubicBezTo>
                  <a:pt x="3544" y="106325"/>
                  <a:pt x="5956" y="127810"/>
                  <a:pt x="10633" y="148855"/>
                </a:cubicBezTo>
                <a:cubicBezTo>
                  <a:pt x="13064" y="159796"/>
                  <a:pt x="19680" y="169658"/>
                  <a:pt x="21265" y="180753"/>
                </a:cubicBezTo>
                <a:cubicBezTo>
                  <a:pt x="26801" y="219506"/>
                  <a:pt x="26362" y="258958"/>
                  <a:pt x="31898" y="297711"/>
                </a:cubicBezTo>
                <a:cubicBezTo>
                  <a:pt x="33483" y="308806"/>
                  <a:pt x="34605" y="321684"/>
                  <a:pt x="42530" y="329609"/>
                </a:cubicBezTo>
                <a:cubicBezTo>
                  <a:pt x="50455" y="337534"/>
                  <a:pt x="63795" y="336697"/>
                  <a:pt x="74428" y="340241"/>
                </a:cubicBezTo>
                <a:cubicBezTo>
                  <a:pt x="81516" y="347330"/>
                  <a:pt x="87865" y="355245"/>
                  <a:pt x="95693" y="361507"/>
                </a:cubicBezTo>
                <a:cubicBezTo>
                  <a:pt x="105672" y="369490"/>
                  <a:pt x="118555" y="373736"/>
                  <a:pt x="127591" y="382772"/>
                </a:cubicBezTo>
                <a:cubicBezTo>
                  <a:pt x="136627" y="391808"/>
                  <a:pt x="140873" y="404691"/>
                  <a:pt x="148856" y="414669"/>
                </a:cubicBezTo>
                <a:cubicBezTo>
                  <a:pt x="155118" y="422497"/>
                  <a:pt x="163033" y="428846"/>
                  <a:pt x="170121" y="435935"/>
                </a:cubicBezTo>
                <a:cubicBezTo>
                  <a:pt x="173665" y="446567"/>
                  <a:pt x="178556" y="456842"/>
                  <a:pt x="180754" y="467832"/>
                </a:cubicBezTo>
                <a:cubicBezTo>
                  <a:pt x="187286" y="500491"/>
                  <a:pt x="186003" y="542127"/>
                  <a:pt x="202019" y="574158"/>
                </a:cubicBezTo>
                <a:cubicBezTo>
                  <a:pt x="207734" y="585587"/>
                  <a:pt x="215301" y="596077"/>
                  <a:pt x="223284" y="606055"/>
                </a:cubicBezTo>
                <a:cubicBezTo>
                  <a:pt x="245765" y="634156"/>
                  <a:pt x="279181" y="650409"/>
                  <a:pt x="308344" y="669851"/>
                </a:cubicBezTo>
                <a:lnTo>
                  <a:pt x="340242" y="691116"/>
                </a:lnTo>
                <a:cubicBezTo>
                  <a:pt x="363442" y="760713"/>
                  <a:pt x="331220" y="692404"/>
                  <a:pt x="382772" y="733646"/>
                </a:cubicBezTo>
                <a:cubicBezTo>
                  <a:pt x="392751" y="741629"/>
                  <a:pt x="395856" y="755727"/>
                  <a:pt x="404037" y="765544"/>
                </a:cubicBezTo>
                <a:cubicBezTo>
                  <a:pt x="434669" y="802302"/>
                  <a:pt x="428521" y="794970"/>
                  <a:pt x="467833" y="808074"/>
                </a:cubicBezTo>
                <a:cubicBezTo>
                  <a:pt x="496185" y="893135"/>
                  <a:pt x="453656" y="793897"/>
                  <a:pt x="510363" y="850604"/>
                </a:cubicBezTo>
                <a:cubicBezTo>
                  <a:pt x="567072" y="907313"/>
                  <a:pt x="467829" y="864780"/>
                  <a:pt x="552893" y="893135"/>
                </a:cubicBezTo>
                <a:cubicBezTo>
                  <a:pt x="559981" y="903767"/>
                  <a:pt x="564541" y="916617"/>
                  <a:pt x="574158" y="925032"/>
                </a:cubicBezTo>
                <a:cubicBezTo>
                  <a:pt x="593392" y="941862"/>
                  <a:pt x="637954" y="967562"/>
                  <a:pt x="637954" y="967562"/>
                </a:cubicBezTo>
                <a:cubicBezTo>
                  <a:pt x="641498" y="978195"/>
                  <a:pt x="646743" y="988405"/>
                  <a:pt x="648586" y="999460"/>
                </a:cubicBezTo>
                <a:cubicBezTo>
                  <a:pt x="653862" y="1031117"/>
                  <a:pt x="639170" y="1070092"/>
                  <a:pt x="659219" y="1095153"/>
                </a:cubicBezTo>
                <a:cubicBezTo>
                  <a:pt x="674875" y="1114723"/>
                  <a:pt x="708838" y="1102242"/>
                  <a:pt x="733647" y="1105786"/>
                </a:cubicBezTo>
                <a:cubicBezTo>
                  <a:pt x="754912" y="1119963"/>
                  <a:pt x="789360" y="1124070"/>
                  <a:pt x="797442" y="1148316"/>
                </a:cubicBezTo>
                <a:cubicBezTo>
                  <a:pt x="807970" y="1179899"/>
                  <a:pt x="814698" y="1218735"/>
                  <a:pt x="839972" y="1244009"/>
                </a:cubicBezTo>
                <a:cubicBezTo>
                  <a:pt x="849008" y="1253045"/>
                  <a:pt x="860193" y="1260084"/>
                  <a:pt x="871870" y="1265274"/>
                </a:cubicBezTo>
                <a:cubicBezTo>
                  <a:pt x="892353" y="1274378"/>
                  <a:pt x="935665" y="1286539"/>
                  <a:pt x="935665" y="1286539"/>
                </a:cubicBezTo>
                <a:cubicBezTo>
                  <a:pt x="1027085" y="1347484"/>
                  <a:pt x="911415" y="1274413"/>
                  <a:pt x="999461" y="1318437"/>
                </a:cubicBezTo>
                <a:cubicBezTo>
                  <a:pt x="1010890" y="1324152"/>
                  <a:pt x="1019929" y="1333987"/>
                  <a:pt x="1031358" y="1339702"/>
                </a:cubicBezTo>
                <a:cubicBezTo>
                  <a:pt x="1053157" y="1350602"/>
                  <a:pt x="1096194" y="1356922"/>
                  <a:pt x="1116419" y="1360967"/>
                </a:cubicBezTo>
                <a:cubicBezTo>
                  <a:pt x="1123507" y="1371600"/>
                  <a:pt x="1136623" y="1380130"/>
                  <a:pt x="1137684" y="1392865"/>
                </a:cubicBezTo>
                <a:cubicBezTo>
                  <a:pt x="1138247" y="1399625"/>
                  <a:pt x="1132858" y="1493057"/>
                  <a:pt x="1116419" y="1520455"/>
                </a:cubicBezTo>
                <a:cubicBezTo>
                  <a:pt x="1111261" y="1529051"/>
                  <a:pt x="1102242" y="1534632"/>
                  <a:pt x="1095154" y="1541721"/>
                </a:cubicBezTo>
                <a:cubicBezTo>
                  <a:pt x="1098698" y="1562986"/>
                  <a:pt x="1090542" y="1590272"/>
                  <a:pt x="1105786" y="1605516"/>
                </a:cubicBezTo>
                <a:cubicBezTo>
                  <a:pt x="1121030" y="1620760"/>
                  <a:pt x="1154338" y="1600904"/>
                  <a:pt x="1169582" y="1616148"/>
                </a:cubicBezTo>
                <a:cubicBezTo>
                  <a:pt x="1184826" y="1631392"/>
                  <a:pt x="1167851" y="1662282"/>
                  <a:pt x="1180214" y="1679944"/>
                </a:cubicBezTo>
                <a:cubicBezTo>
                  <a:pt x="1194870" y="1700882"/>
                  <a:pt x="1244009" y="1722474"/>
                  <a:pt x="1244009" y="1722474"/>
                </a:cubicBezTo>
                <a:cubicBezTo>
                  <a:pt x="1247553" y="1733107"/>
                  <a:pt x="1246717" y="1746447"/>
                  <a:pt x="1254642" y="1754372"/>
                </a:cubicBezTo>
                <a:cubicBezTo>
                  <a:pt x="1262567" y="1762297"/>
                  <a:pt x="1276238" y="1760589"/>
                  <a:pt x="1286540" y="1765004"/>
                </a:cubicBezTo>
                <a:cubicBezTo>
                  <a:pt x="1301108" y="1771248"/>
                  <a:pt x="1314502" y="1780025"/>
                  <a:pt x="1329070" y="1786269"/>
                </a:cubicBezTo>
                <a:cubicBezTo>
                  <a:pt x="1339372" y="1790684"/>
                  <a:pt x="1350943" y="1791890"/>
                  <a:pt x="1360968" y="1796902"/>
                </a:cubicBezTo>
                <a:cubicBezTo>
                  <a:pt x="1434395" y="1833616"/>
                  <a:pt x="1346880" y="1806670"/>
                  <a:pt x="1435395" y="1828800"/>
                </a:cubicBezTo>
                <a:cubicBezTo>
                  <a:pt x="1438939" y="1910316"/>
                  <a:pt x="1437632" y="1992188"/>
                  <a:pt x="1446028" y="2073348"/>
                </a:cubicBezTo>
                <a:cubicBezTo>
                  <a:pt x="1448335" y="2095645"/>
                  <a:pt x="1467293" y="2137144"/>
                  <a:pt x="1467293" y="2137144"/>
                </a:cubicBezTo>
                <a:cubicBezTo>
                  <a:pt x="1463749" y="2179674"/>
                  <a:pt x="1465603" y="2223005"/>
                  <a:pt x="1456661" y="2264735"/>
                </a:cubicBezTo>
                <a:cubicBezTo>
                  <a:pt x="1454561" y="2274537"/>
                  <a:pt x="1440553" y="2277404"/>
                  <a:pt x="1435395" y="2286000"/>
                </a:cubicBezTo>
                <a:cubicBezTo>
                  <a:pt x="1429629" y="2295610"/>
                  <a:pt x="1429775" y="2307873"/>
                  <a:pt x="1424763" y="2317897"/>
                </a:cubicBezTo>
                <a:cubicBezTo>
                  <a:pt x="1419048" y="2329327"/>
                  <a:pt x="1410586" y="2339162"/>
                  <a:pt x="1403498" y="2349795"/>
                </a:cubicBezTo>
                <a:cubicBezTo>
                  <a:pt x="1405290" y="2365927"/>
                  <a:pt x="1400409" y="2455520"/>
                  <a:pt x="1435395" y="2477386"/>
                </a:cubicBezTo>
                <a:cubicBezTo>
                  <a:pt x="1454403" y="2489266"/>
                  <a:pt x="1477926" y="2491563"/>
                  <a:pt x="1499191" y="2498651"/>
                </a:cubicBezTo>
                <a:lnTo>
                  <a:pt x="1531088" y="2509283"/>
                </a:lnTo>
                <a:cubicBezTo>
                  <a:pt x="1619820" y="2598011"/>
                  <a:pt x="1531205" y="2499768"/>
                  <a:pt x="1562986" y="2806995"/>
                </a:cubicBezTo>
                <a:cubicBezTo>
                  <a:pt x="1564301" y="2819706"/>
                  <a:pt x="1577163" y="2828260"/>
                  <a:pt x="1584251" y="2838893"/>
                </a:cubicBezTo>
                <a:cubicBezTo>
                  <a:pt x="1580707" y="2881423"/>
                  <a:pt x="1580635" y="2924386"/>
                  <a:pt x="1573619" y="2966483"/>
                </a:cubicBezTo>
                <a:cubicBezTo>
                  <a:pt x="1569934" y="2988594"/>
                  <a:pt x="1552354" y="3030279"/>
                  <a:pt x="1552354" y="3030279"/>
                </a:cubicBezTo>
                <a:cubicBezTo>
                  <a:pt x="1548810" y="3055088"/>
                  <a:pt x="1546636" y="3080132"/>
                  <a:pt x="1541721" y="3104707"/>
                </a:cubicBezTo>
                <a:cubicBezTo>
                  <a:pt x="1539523" y="3115697"/>
                  <a:pt x="1531088" y="3125396"/>
                  <a:pt x="1531088" y="3136604"/>
                </a:cubicBezTo>
                <a:cubicBezTo>
                  <a:pt x="1531088" y="3369687"/>
                  <a:pt x="1516259" y="3315404"/>
                  <a:pt x="1552354" y="3423683"/>
                </a:cubicBezTo>
                <a:cubicBezTo>
                  <a:pt x="1538177" y="3437860"/>
                  <a:pt x="1529274" y="3461352"/>
                  <a:pt x="1509823" y="3466214"/>
                </a:cubicBezTo>
                <a:cubicBezTo>
                  <a:pt x="1439572" y="3483776"/>
                  <a:pt x="1481793" y="3475033"/>
                  <a:pt x="1382233" y="3487479"/>
                </a:cubicBezTo>
                <a:lnTo>
                  <a:pt x="1286540" y="3519376"/>
                </a:lnTo>
                <a:lnTo>
                  <a:pt x="1254642" y="3530009"/>
                </a:lnTo>
                <a:cubicBezTo>
                  <a:pt x="1233942" y="3592107"/>
                  <a:pt x="1260205" y="3535079"/>
                  <a:pt x="1212112" y="3583172"/>
                </a:cubicBezTo>
                <a:cubicBezTo>
                  <a:pt x="1203076" y="3592208"/>
                  <a:pt x="1199163" y="3605367"/>
                  <a:pt x="1190847" y="3615069"/>
                </a:cubicBezTo>
                <a:cubicBezTo>
                  <a:pt x="1177799" y="3630292"/>
                  <a:pt x="1167337" y="3651260"/>
                  <a:pt x="1148316" y="3657600"/>
                </a:cubicBezTo>
                <a:cubicBezTo>
                  <a:pt x="1072579" y="3682845"/>
                  <a:pt x="1127593" y="3667372"/>
                  <a:pt x="978195" y="3678865"/>
                </a:cubicBezTo>
                <a:cubicBezTo>
                  <a:pt x="981739" y="3689497"/>
                  <a:pt x="977707" y="3709372"/>
                  <a:pt x="988828" y="3710762"/>
                </a:cubicBezTo>
                <a:cubicBezTo>
                  <a:pt x="1297611" y="3749360"/>
                  <a:pt x="1044370" y="3695640"/>
                  <a:pt x="1212112" y="3678865"/>
                </a:cubicBezTo>
                <a:lnTo>
                  <a:pt x="1318437" y="3668232"/>
                </a:lnTo>
                <a:cubicBezTo>
                  <a:pt x="1339702" y="3654055"/>
                  <a:pt x="1374151" y="3649948"/>
                  <a:pt x="1382233" y="3625702"/>
                </a:cubicBezTo>
                <a:cubicBezTo>
                  <a:pt x="1418522" y="3516835"/>
                  <a:pt x="1382347" y="3593661"/>
                  <a:pt x="1424763" y="3540641"/>
                </a:cubicBezTo>
                <a:cubicBezTo>
                  <a:pt x="1432746" y="3530663"/>
                  <a:pt x="1436050" y="3516727"/>
                  <a:pt x="1446028" y="3508744"/>
                </a:cubicBezTo>
                <a:cubicBezTo>
                  <a:pt x="1452963" y="3503196"/>
                  <a:pt x="1517674" y="3488174"/>
                  <a:pt x="1520456" y="3487479"/>
                </a:cubicBezTo>
                <a:cubicBezTo>
                  <a:pt x="1544398" y="3415647"/>
                  <a:pt x="1511193" y="3493507"/>
                  <a:pt x="1562986" y="3434316"/>
                </a:cubicBezTo>
                <a:cubicBezTo>
                  <a:pt x="1579816" y="3415082"/>
                  <a:pt x="1587444" y="3388593"/>
                  <a:pt x="1605516" y="3370521"/>
                </a:cubicBezTo>
                <a:lnTo>
                  <a:pt x="1626782" y="3349255"/>
                </a:lnTo>
                <a:lnTo>
                  <a:pt x="1658679" y="3253562"/>
                </a:lnTo>
                <a:lnTo>
                  <a:pt x="1669312" y="3221665"/>
                </a:lnTo>
                <a:cubicBezTo>
                  <a:pt x="1672856" y="3168502"/>
                  <a:pt x="1672409" y="3114922"/>
                  <a:pt x="1679944" y="3062176"/>
                </a:cubicBezTo>
                <a:cubicBezTo>
                  <a:pt x="1683114" y="3039986"/>
                  <a:pt x="1694121" y="3019646"/>
                  <a:pt x="1701209" y="2998381"/>
                </a:cubicBezTo>
                <a:cubicBezTo>
                  <a:pt x="1701209" y="2998380"/>
                  <a:pt x="1722474" y="2934587"/>
                  <a:pt x="1722475" y="2934586"/>
                </a:cubicBezTo>
                <a:lnTo>
                  <a:pt x="1743740" y="2902688"/>
                </a:lnTo>
                <a:cubicBezTo>
                  <a:pt x="1777077" y="2802677"/>
                  <a:pt x="1785208" y="2804610"/>
                  <a:pt x="1754372" y="2658139"/>
                </a:cubicBezTo>
                <a:cubicBezTo>
                  <a:pt x="1751740" y="2645635"/>
                  <a:pt x="1733107" y="2643962"/>
                  <a:pt x="1722475" y="2636874"/>
                </a:cubicBezTo>
                <a:cubicBezTo>
                  <a:pt x="1714935" y="2576559"/>
                  <a:pt x="1716263" y="2559464"/>
                  <a:pt x="1701209" y="2509283"/>
                </a:cubicBezTo>
                <a:cubicBezTo>
                  <a:pt x="1694768" y="2487813"/>
                  <a:pt x="1687032" y="2466753"/>
                  <a:pt x="1679944" y="2445488"/>
                </a:cubicBezTo>
                <a:lnTo>
                  <a:pt x="1669312" y="2413590"/>
                </a:lnTo>
                <a:cubicBezTo>
                  <a:pt x="1674747" y="2348370"/>
                  <a:pt x="1690489" y="2285738"/>
                  <a:pt x="1669312" y="2222204"/>
                </a:cubicBezTo>
                <a:cubicBezTo>
                  <a:pt x="1662607" y="2202087"/>
                  <a:pt x="1641298" y="2183558"/>
                  <a:pt x="1626782" y="2169041"/>
                </a:cubicBezTo>
                <a:cubicBezTo>
                  <a:pt x="1619693" y="2147776"/>
                  <a:pt x="1606759" y="2127627"/>
                  <a:pt x="1605516" y="2105246"/>
                </a:cubicBezTo>
                <a:cubicBezTo>
                  <a:pt x="1601972" y="2041451"/>
                  <a:pt x="1614257" y="1974746"/>
                  <a:pt x="1594884" y="1913860"/>
                </a:cubicBezTo>
                <a:cubicBezTo>
                  <a:pt x="1587135" y="1889505"/>
                  <a:pt x="1531088" y="1871330"/>
                  <a:pt x="1531088" y="1871330"/>
                </a:cubicBezTo>
                <a:cubicBezTo>
                  <a:pt x="1527544" y="1860697"/>
                  <a:pt x="1528381" y="1847357"/>
                  <a:pt x="1520456" y="1839432"/>
                </a:cubicBezTo>
                <a:cubicBezTo>
                  <a:pt x="1512531" y="1831507"/>
                  <a:pt x="1495559" y="1837552"/>
                  <a:pt x="1488558" y="1828800"/>
                </a:cubicBezTo>
                <a:cubicBezTo>
                  <a:pt x="1487447" y="1827411"/>
                  <a:pt x="1473161" y="1760240"/>
                  <a:pt x="1467293" y="1754372"/>
                </a:cubicBezTo>
                <a:cubicBezTo>
                  <a:pt x="1459368" y="1746447"/>
                  <a:pt x="1445420" y="1748751"/>
                  <a:pt x="1435395" y="1743739"/>
                </a:cubicBezTo>
                <a:cubicBezTo>
                  <a:pt x="1352949" y="1702515"/>
                  <a:pt x="1451777" y="1738568"/>
                  <a:pt x="1371600" y="1711841"/>
                </a:cubicBezTo>
                <a:cubicBezTo>
                  <a:pt x="1364512" y="1690576"/>
                  <a:pt x="1355772" y="1669792"/>
                  <a:pt x="1350335" y="1648046"/>
                </a:cubicBezTo>
                <a:cubicBezTo>
                  <a:pt x="1346791" y="1633869"/>
                  <a:pt x="1345458" y="1618947"/>
                  <a:pt x="1339702" y="1605516"/>
                </a:cubicBezTo>
                <a:cubicBezTo>
                  <a:pt x="1334668" y="1593770"/>
                  <a:pt x="1325525" y="1584251"/>
                  <a:pt x="1318437" y="1573618"/>
                </a:cubicBezTo>
                <a:cubicBezTo>
                  <a:pt x="1314893" y="1562986"/>
                  <a:pt x="1313571" y="1551331"/>
                  <a:pt x="1307805" y="1541721"/>
                </a:cubicBezTo>
                <a:cubicBezTo>
                  <a:pt x="1297704" y="1524885"/>
                  <a:pt x="1269132" y="1508850"/>
                  <a:pt x="1254642" y="1499190"/>
                </a:cubicBezTo>
                <a:cubicBezTo>
                  <a:pt x="1227912" y="1419006"/>
                  <a:pt x="1263971" y="1517852"/>
                  <a:pt x="1222744" y="1435395"/>
                </a:cubicBezTo>
                <a:cubicBezTo>
                  <a:pt x="1217732" y="1425370"/>
                  <a:pt x="1220037" y="1411422"/>
                  <a:pt x="1212112" y="1403497"/>
                </a:cubicBezTo>
                <a:cubicBezTo>
                  <a:pt x="1111735" y="1303120"/>
                  <a:pt x="1188288" y="1408879"/>
                  <a:pt x="1084521" y="1339702"/>
                </a:cubicBezTo>
                <a:lnTo>
                  <a:pt x="1052623" y="1318437"/>
                </a:lnTo>
                <a:cubicBezTo>
                  <a:pt x="1003005" y="1244008"/>
                  <a:pt x="1031358" y="1268818"/>
                  <a:pt x="978195" y="1233376"/>
                </a:cubicBezTo>
                <a:cubicBezTo>
                  <a:pt x="971107" y="1222744"/>
                  <a:pt x="962645" y="1212909"/>
                  <a:pt x="956930" y="1201479"/>
                </a:cubicBezTo>
                <a:cubicBezTo>
                  <a:pt x="930189" y="1147996"/>
                  <a:pt x="970821" y="1172839"/>
                  <a:pt x="903768" y="1105786"/>
                </a:cubicBezTo>
                <a:cubicBezTo>
                  <a:pt x="889591" y="1091609"/>
                  <a:pt x="880258" y="1069595"/>
                  <a:pt x="861237" y="1063255"/>
                </a:cubicBezTo>
                <a:lnTo>
                  <a:pt x="829340" y="1052623"/>
                </a:lnTo>
                <a:cubicBezTo>
                  <a:pt x="818707" y="1045535"/>
                  <a:pt x="804215" y="1042194"/>
                  <a:pt x="797442" y="1031358"/>
                </a:cubicBezTo>
                <a:cubicBezTo>
                  <a:pt x="762348" y="975208"/>
                  <a:pt x="794191" y="974943"/>
                  <a:pt x="754912" y="935665"/>
                </a:cubicBezTo>
                <a:cubicBezTo>
                  <a:pt x="726441" y="907194"/>
                  <a:pt x="684975" y="903532"/>
                  <a:pt x="648586" y="893135"/>
                </a:cubicBezTo>
                <a:cubicBezTo>
                  <a:pt x="637809" y="890056"/>
                  <a:pt x="627321" y="886046"/>
                  <a:pt x="616688" y="882502"/>
                </a:cubicBezTo>
                <a:cubicBezTo>
                  <a:pt x="582990" y="831954"/>
                  <a:pt x="599463" y="862725"/>
                  <a:pt x="574158" y="786809"/>
                </a:cubicBezTo>
                <a:lnTo>
                  <a:pt x="563526" y="754911"/>
                </a:lnTo>
                <a:lnTo>
                  <a:pt x="552893" y="723014"/>
                </a:lnTo>
                <a:cubicBezTo>
                  <a:pt x="549349" y="680484"/>
                  <a:pt x="547901" y="637726"/>
                  <a:pt x="542261" y="595423"/>
                </a:cubicBezTo>
                <a:cubicBezTo>
                  <a:pt x="540780" y="584313"/>
                  <a:pt x="539553" y="571450"/>
                  <a:pt x="531628" y="563525"/>
                </a:cubicBezTo>
                <a:cubicBezTo>
                  <a:pt x="523703" y="555600"/>
                  <a:pt x="510363" y="556437"/>
                  <a:pt x="499730" y="552893"/>
                </a:cubicBezTo>
                <a:cubicBezTo>
                  <a:pt x="472495" y="512040"/>
                  <a:pt x="467274" y="486486"/>
                  <a:pt x="425302" y="467832"/>
                </a:cubicBezTo>
                <a:cubicBezTo>
                  <a:pt x="404819" y="458728"/>
                  <a:pt x="382772" y="453655"/>
                  <a:pt x="361507" y="446567"/>
                </a:cubicBezTo>
                <a:lnTo>
                  <a:pt x="329609" y="435935"/>
                </a:lnTo>
                <a:lnTo>
                  <a:pt x="297712" y="425302"/>
                </a:lnTo>
                <a:cubicBezTo>
                  <a:pt x="290624" y="414669"/>
                  <a:pt x="285483" y="402440"/>
                  <a:pt x="276447" y="393404"/>
                </a:cubicBezTo>
                <a:cubicBezTo>
                  <a:pt x="205563" y="322520"/>
                  <a:pt x="279991" y="425302"/>
                  <a:pt x="223284" y="340241"/>
                </a:cubicBezTo>
                <a:cubicBezTo>
                  <a:pt x="219740" y="255181"/>
                  <a:pt x="226101" y="169125"/>
                  <a:pt x="212651" y="85060"/>
                </a:cubicBezTo>
                <a:cubicBezTo>
                  <a:pt x="210880" y="73993"/>
                  <a:pt x="180754" y="74428"/>
                  <a:pt x="180754" y="74428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loud Callout 2"/>
          <p:cNvSpPr/>
          <p:nvPr/>
        </p:nvSpPr>
        <p:spPr>
          <a:xfrm>
            <a:off x="1371600" y="3657601"/>
            <a:ext cx="4419600" cy="2640013"/>
          </a:xfrm>
          <a:prstGeom prst="cloudCallout">
            <a:avLst>
              <a:gd name="adj1" fmla="val 113027"/>
              <a:gd name="adj2" fmla="val -256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Đồng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bằng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utoUpdateAnimBg="0"/>
      <p:bldP spid="13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69" name="Group 33"/>
          <p:cNvGraphicFramePr>
            <a:graphicFrameLocks noGrp="1"/>
          </p:cNvGraphicFramePr>
          <p:nvPr>
            <p:ph/>
          </p:nvPr>
        </p:nvGraphicFramePr>
        <p:xfrm>
          <a:off x="6019800" y="685800"/>
          <a:ext cx="4495800" cy="5632450"/>
        </p:xfrm>
        <a:graphic>
          <a:graphicData uri="http://schemas.openxmlformats.org/drawingml/2006/table">
            <a:tbl>
              <a:tblPr/>
              <a:tblGrid>
                <a:gridCol w="1211263"/>
                <a:gridCol w="1227137"/>
                <a:gridCol w="2057400"/>
              </a:tblGrid>
              <a:tr h="1188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Diện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tích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3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ĐB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duyên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miền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Trung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0" y="76200"/>
            <a:ext cx="4441825" cy="5943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934200" y="228601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58" name="Text Box 21"/>
          <p:cNvSpPr txBox="1">
            <a:spLocks noChangeArrowheads="1"/>
          </p:cNvSpPr>
          <p:nvPr/>
        </p:nvSpPr>
        <p:spPr bwMode="auto">
          <a:xfrm>
            <a:off x="6248400" y="85725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b. Đồng bằng duyên hải.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7291389" y="3733801"/>
            <a:ext cx="10302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15.000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km</a:t>
            </a:r>
            <a:r>
              <a:rPr lang="en-US" altLang="en-US" sz="2400" baseline="30000">
                <a:latin typeface="Times New Roman" panose="02020603050405020304" pitchFamily="18" charset="0"/>
              </a:rPr>
              <a:t>2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Text Box 27"/>
          <p:cNvSpPr txBox="1">
            <a:spLocks noChangeArrowheads="1"/>
          </p:cNvSpPr>
          <p:nvPr/>
        </p:nvSpPr>
        <p:spPr bwMode="auto">
          <a:xfrm>
            <a:off x="8534400" y="2163764"/>
            <a:ext cx="190500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>
                <a:latin typeface="Times New Roman" panose="02020603050405020304" pitchFamily="18" charset="0"/>
              </a:rPr>
              <a:t> Là dải đồng bằng nhỏ hẹp và bị chia cắt thành nhiều đồng bằng nhỏ.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>
                <a:latin typeface="Times New Roman" panose="02020603050405020304" pitchFamily="18" charset="0"/>
              </a:rPr>
              <a:t> Đất đai không màu mỡ bằng 2 đb SH và SCL.</a:t>
            </a:r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H="1">
            <a:off x="3810000" y="2286000"/>
            <a:ext cx="21336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Line 29"/>
          <p:cNvSpPr>
            <a:spLocks noChangeShapeType="1"/>
          </p:cNvSpPr>
          <p:nvPr/>
        </p:nvSpPr>
        <p:spPr bwMode="auto">
          <a:xfrm>
            <a:off x="3919538" y="4619625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3" name="Line 31"/>
          <p:cNvSpPr>
            <a:spLocks noChangeShapeType="1"/>
          </p:cNvSpPr>
          <p:nvPr/>
        </p:nvSpPr>
        <p:spPr bwMode="auto">
          <a:xfrm>
            <a:off x="3124201" y="1828801"/>
            <a:ext cx="347663" cy="28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Freeform 32"/>
          <p:cNvSpPr>
            <a:spLocks/>
          </p:cNvSpPr>
          <p:nvPr/>
        </p:nvSpPr>
        <p:spPr bwMode="auto">
          <a:xfrm>
            <a:off x="3429000" y="1905000"/>
            <a:ext cx="1689100" cy="2895600"/>
          </a:xfrm>
          <a:custGeom>
            <a:avLst/>
            <a:gdLst>
              <a:gd name="T0" fmla="*/ 0 w 1064"/>
              <a:gd name="T1" fmla="*/ 0 h 1824"/>
              <a:gd name="T2" fmla="*/ 2147483647 w 1064"/>
              <a:gd name="T3" fmla="*/ 2147483647 h 1824"/>
              <a:gd name="T4" fmla="*/ 2147483647 w 1064"/>
              <a:gd name="T5" fmla="*/ 2147483647 h 1824"/>
              <a:gd name="T6" fmla="*/ 2147483647 w 1064"/>
              <a:gd name="T7" fmla="*/ 2147483647 h 1824"/>
              <a:gd name="T8" fmla="*/ 2147483647 w 1064"/>
              <a:gd name="T9" fmla="*/ 2147483647 h 1824"/>
              <a:gd name="T10" fmla="*/ 2147483647 w 1064"/>
              <a:gd name="T11" fmla="*/ 2147483647 h 1824"/>
              <a:gd name="T12" fmla="*/ 2147483647 w 1064"/>
              <a:gd name="T13" fmla="*/ 2147483647 h 1824"/>
              <a:gd name="T14" fmla="*/ 2147483647 w 1064"/>
              <a:gd name="T15" fmla="*/ 2147483647 h 1824"/>
              <a:gd name="T16" fmla="*/ 2147483647 w 1064"/>
              <a:gd name="T17" fmla="*/ 2147483647 h 1824"/>
              <a:gd name="T18" fmla="*/ 2147483647 w 1064"/>
              <a:gd name="T19" fmla="*/ 2147483647 h 18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64" h="1824">
                <a:moveTo>
                  <a:pt x="0" y="0"/>
                </a:moveTo>
                <a:cubicBezTo>
                  <a:pt x="56" y="32"/>
                  <a:pt x="112" y="64"/>
                  <a:pt x="144" y="96"/>
                </a:cubicBezTo>
                <a:cubicBezTo>
                  <a:pt x="176" y="128"/>
                  <a:pt x="144" y="152"/>
                  <a:pt x="192" y="192"/>
                </a:cubicBezTo>
                <a:cubicBezTo>
                  <a:pt x="240" y="232"/>
                  <a:pt x="360" y="288"/>
                  <a:pt x="432" y="336"/>
                </a:cubicBezTo>
                <a:cubicBezTo>
                  <a:pt x="504" y="384"/>
                  <a:pt x="536" y="416"/>
                  <a:pt x="624" y="480"/>
                </a:cubicBezTo>
                <a:cubicBezTo>
                  <a:pt x="712" y="544"/>
                  <a:pt x="888" y="600"/>
                  <a:pt x="960" y="720"/>
                </a:cubicBezTo>
                <a:cubicBezTo>
                  <a:pt x="1032" y="840"/>
                  <a:pt x="1048" y="1072"/>
                  <a:pt x="1056" y="1200"/>
                </a:cubicBezTo>
                <a:cubicBezTo>
                  <a:pt x="1064" y="1328"/>
                  <a:pt x="1032" y="1416"/>
                  <a:pt x="1008" y="1488"/>
                </a:cubicBezTo>
                <a:cubicBezTo>
                  <a:pt x="984" y="1560"/>
                  <a:pt x="1008" y="1576"/>
                  <a:pt x="912" y="1632"/>
                </a:cubicBezTo>
                <a:cubicBezTo>
                  <a:pt x="816" y="1688"/>
                  <a:pt x="512" y="1784"/>
                  <a:pt x="432" y="1824"/>
                </a:cubicBezTo>
              </a:path>
            </a:pathLst>
          </a:custGeom>
          <a:noFill/>
          <a:ln w="349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0" grpId="0"/>
      <p:bldP spid="65563" grpId="0"/>
      <p:bldP spid="65564" grpId="0" animBg="1"/>
      <p:bldP spid="655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111125"/>
            <a:ext cx="48768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93864" y="201613"/>
            <a:ext cx="3792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duyên hải Trung Bộ</a:t>
            </a:r>
            <a:r>
              <a:rPr lang="en-US" alt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Freeform 1"/>
          <p:cNvSpPr/>
          <p:nvPr/>
        </p:nvSpPr>
        <p:spPr>
          <a:xfrm>
            <a:off x="7031039" y="1670051"/>
            <a:ext cx="1774825" cy="3724275"/>
          </a:xfrm>
          <a:custGeom>
            <a:avLst/>
            <a:gdLst>
              <a:gd name="connsiteX0" fmla="*/ 276447 w 1773629"/>
              <a:gd name="connsiteY0" fmla="*/ 85060 h 3724423"/>
              <a:gd name="connsiteX1" fmla="*/ 180754 w 1773629"/>
              <a:gd name="connsiteY1" fmla="*/ 53162 h 3724423"/>
              <a:gd name="connsiteX2" fmla="*/ 170121 w 1773629"/>
              <a:gd name="connsiteY2" fmla="*/ 21265 h 3724423"/>
              <a:gd name="connsiteX3" fmla="*/ 106326 w 1773629"/>
              <a:gd name="connsiteY3" fmla="*/ 0 h 3724423"/>
              <a:gd name="connsiteX4" fmla="*/ 21265 w 1773629"/>
              <a:gd name="connsiteY4" fmla="*/ 10632 h 3724423"/>
              <a:gd name="connsiteX5" fmla="*/ 10633 w 1773629"/>
              <a:gd name="connsiteY5" fmla="*/ 53162 h 3724423"/>
              <a:gd name="connsiteX6" fmla="*/ 0 w 1773629"/>
              <a:gd name="connsiteY6" fmla="*/ 85060 h 3724423"/>
              <a:gd name="connsiteX7" fmla="*/ 10633 w 1773629"/>
              <a:gd name="connsiteY7" fmla="*/ 148855 h 3724423"/>
              <a:gd name="connsiteX8" fmla="*/ 21265 w 1773629"/>
              <a:gd name="connsiteY8" fmla="*/ 180753 h 3724423"/>
              <a:gd name="connsiteX9" fmla="*/ 31898 w 1773629"/>
              <a:gd name="connsiteY9" fmla="*/ 297711 h 3724423"/>
              <a:gd name="connsiteX10" fmla="*/ 42530 w 1773629"/>
              <a:gd name="connsiteY10" fmla="*/ 329609 h 3724423"/>
              <a:gd name="connsiteX11" fmla="*/ 74428 w 1773629"/>
              <a:gd name="connsiteY11" fmla="*/ 340241 h 3724423"/>
              <a:gd name="connsiteX12" fmla="*/ 95693 w 1773629"/>
              <a:gd name="connsiteY12" fmla="*/ 361507 h 3724423"/>
              <a:gd name="connsiteX13" fmla="*/ 127591 w 1773629"/>
              <a:gd name="connsiteY13" fmla="*/ 382772 h 3724423"/>
              <a:gd name="connsiteX14" fmla="*/ 148856 w 1773629"/>
              <a:gd name="connsiteY14" fmla="*/ 414669 h 3724423"/>
              <a:gd name="connsiteX15" fmla="*/ 170121 w 1773629"/>
              <a:gd name="connsiteY15" fmla="*/ 435935 h 3724423"/>
              <a:gd name="connsiteX16" fmla="*/ 180754 w 1773629"/>
              <a:gd name="connsiteY16" fmla="*/ 467832 h 3724423"/>
              <a:gd name="connsiteX17" fmla="*/ 202019 w 1773629"/>
              <a:gd name="connsiteY17" fmla="*/ 574158 h 3724423"/>
              <a:gd name="connsiteX18" fmla="*/ 223284 w 1773629"/>
              <a:gd name="connsiteY18" fmla="*/ 606055 h 3724423"/>
              <a:gd name="connsiteX19" fmla="*/ 308344 w 1773629"/>
              <a:gd name="connsiteY19" fmla="*/ 669851 h 3724423"/>
              <a:gd name="connsiteX20" fmla="*/ 340242 w 1773629"/>
              <a:gd name="connsiteY20" fmla="*/ 691116 h 3724423"/>
              <a:gd name="connsiteX21" fmla="*/ 382772 w 1773629"/>
              <a:gd name="connsiteY21" fmla="*/ 733646 h 3724423"/>
              <a:gd name="connsiteX22" fmla="*/ 404037 w 1773629"/>
              <a:gd name="connsiteY22" fmla="*/ 765544 h 3724423"/>
              <a:gd name="connsiteX23" fmla="*/ 467833 w 1773629"/>
              <a:gd name="connsiteY23" fmla="*/ 808074 h 3724423"/>
              <a:gd name="connsiteX24" fmla="*/ 510363 w 1773629"/>
              <a:gd name="connsiteY24" fmla="*/ 850604 h 3724423"/>
              <a:gd name="connsiteX25" fmla="*/ 552893 w 1773629"/>
              <a:gd name="connsiteY25" fmla="*/ 893135 h 3724423"/>
              <a:gd name="connsiteX26" fmla="*/ 574158 w 1773629"/>
              <a:gd name="connsiteY26" fmla="*/ 925032 h 3724423"/>
              <a:gd name="connsiteX27" fmla="*/ 637954 w 1773629"/>
              <a:gd name="connsiteY27" fmla="*/ 967562 h 3724423"/>
              <a:gd name="connsiteX28" fmla="*/ 648586 w 1773629"/>
              <a:gd name="connsiteY28" fmla="*/ 999460 h 3724423"/>
              <a:gd name="connsiteX29" fmla="*/ 659219 w 1773629"/>
              <a:gd name="connsiteY29" fmla="*/ 1095153 h 3724423"/>
              <a:gd name="connsiteX30" fmla="*/ 733647 w 1773629"/>
              <a:gd name="connsiteY30" fmla="*/ 1105786 h 3724423"/>
              <a:gd name="connsiteX31" fmla="*/ 797442 w 1773629"/>
              <a:gd name="connsiteY31" fmla="*/ 1148316 h 3724423"/>
              <a:gd name="connsiteX32" fmla="*/ 839972 w 1773629"/>
              <a:gd name="connsiteY32" fmla="*/ 1244009 h 3724423"/>
              <a:gd name="connsiteX33" fmla="*/ 871870 w 1773629"/>
              <a:gd name="connsiteY33" fmla="*/ 1265274 h 3724423"/>
              <a:gd name="connsiteX34" fmla="*/ 935665 w 1773629"/>
              <a:gd name="connsiteY34" fmla="*/ 1286539 h 3724423"/>
              <a:gd name="connsiteX35" fmla="*/ 999461 w 1773629"/>
              <a:gd name="connsiteY35" fmla="*/ 1318437 h 3724423"/>
              <a:gd name="connsiteX36" fmla="*/ 1031358 w 1773629"/>
              <a:gd name="connsiteY36" fmla="*/ 1339702 h 3724423"/>
              <a:gd name="connsiteX37" fmla="*/ 1116419 w 1773629"/>
              <a:gd name="connsiteY37" fmla="*/ 1360967 h 3724423"/>
              <a:gd name="connsiteX38" fmla="*/ 1137684 w 1773629"/>
              <a:gd name="connsiteY38" fmla="*/ 1392865 h 3724423"/>
              <a:gd name="connsiteX39" fmla="*/ 1116419 w 1773629"/>
              <a:gd name="connsiteY39" fmla="*/ 1520455 h 3724423"/>
              <a:gd name="connsiteX40" fmla="*/ 1095154 w 1773629"/>
              <a:gd name="connsiteY40" fmla="*/ 1541721 h 3724423"/>
              <a:gd name="connsiteX41" fmla="*/ 1105786 w 1773629"/>
              <a:gd name="connsiteY41" fmla="*/ 1605516 h 3724423"/>
              <a:gd name="connsiteX42" fmla="*/ 1169582 w 1773629"/>
              <a:gd name="connsiteY42" fmla="*/ 1616148 h 3724423"/>
              <a:gd name="connsiteX43" fmla="*/ 1180214 w 1773629"/>
              <a:gd name="connsiteY43" fmla="*/ 1679944 h 3724423"/>
              <a:gd name="connsiteX44" fmla="*/ 1244009 w 1773629"/>
              <a:gd name="connsiteY44" fmla="*/ 1722474 h 3724423"/>
              <a:gd name="connsiteX45" fmla="*/ 1254642 w 1773629"/>
              <a:gd name="connsiteY45" fmla="*/ 1754372 h 3724423"/>
              <a:gd name="connsiteX46" fmla="*/ 1286540 w 1773629"/>
              <a:gd name="connsiteY46" fmla="*/ 1765004 h 3724423"/>
              <a:gd name="connsiteX47" fmla="*/ 1329070 w 1773629"/>
              <a:gd name="connsiteY47" fmla="*/ 1786269 h 3724423"/>
              <a:gd name="connsiteX48" fmla="*/ 1360968 w 1773629"/>
              <a:gd name="connsiteY48" fmla="*/ 1796902 h 3724423"/>
              <a:gd name="connsiteX49" fmla="*/ 1435395 w 1773629"/>
              <a:gd name="connsiteY49" fmla="*/ 1828800 h 3724423"/>
              <a:gd name="connsiteX50" fmla="*/ 1446028 w 1773629"/>
              <a:gd name="connsiteY50" fmla="*/ 2073348 h 3724423"/>
              <a:gd name="connsiteX51" fmla="*/ 1467293 w 1773629"/>
              <a:gd name="connsiteY51" fmla="*/ 2137144 h 3724423"/>
              <a:gd name="connsiteX52" fmla="*/ 1456661 w 1773629"/>
              <a:gd name="connsiteY52" fmla="*/ 2264735 h 3724423"/>
              <a:gd name="connsiteX53" fmla="*/ 1435395 w 1773629"/>
              <a:gd name="connsiteY53" fmla="*/ 2286000 h 3724423"/>
              <a:gd name="connsiteX54" fmla="*/ 1424763 w 1773629"/>
              <a:gd name="connsiteY54" fmla="*/ 2317897 h 3724423"/>
              <a:gd name="connsiteX55" fmla="*/ 1403498 w 1773629"/>
              <a:gd name="connsiteY55" fmla="*/ 2349795 h 3724423"/>
              <a:gd name="connsiteX56" fmla="*/ 1435395 w 1773629"/>
              <a:gd name="connsiteY56" fmla="*/ 2477386 h 3724423"/>
              <a:gd name="connsiteX57" fmla="*/ 1499191 w 1773629"/>
              <a:gd name="connsiteY57" fmla="*/ 2498651 h 3724423"/>
              <a:gd name="connsiteX58" fmla="*/ 1531088 w 1773629"/>
              <a:gd name="connsiteY58" fmla="*/ 2509283 h 3724423"/>
              <a:gd name="connsiteX59" fmla="*/ 1562986 w 1773629"/>
              <a:gd name="connsiteY59" fmla="*/ 2806995 h 3724423"/>
              <a:gd name="connsiteX60" fmla="*/ 1584251 w 1773629"/>
              <a:gd name="connsiteY60" fmla="*/ 2838893 h 3724423"/>
              <a:gd name="connsiteX61" fmla="*/ 1573619 w 1773629"/>
              <a:gd name="connsiteY61" fmla="*/ 2966483 h 3724423"/>
              <a:gd name="connsiteX62" fmla="*/ 1552354 w 1773629"/>
              <a:gd name="connsiteY62" fmla="*/ 3030279 h 3724423"/>
              <a:gd name="connsiteX63" fmla="*/ 1541721 w 1773629"/>
              <a:gd name="connsiteY63" fmla="*/ 3104707 h 3724423"/>
              <a:gd name="connsiteX64" fmla="*/ 1531088 w 1773629"/>
              <a:gd name="connsiteY64" fmla="*/ 3136604 h 3724423"/>
              <a:gd name="connsiteX65" fmla="*/ 1552354 w 1773629"/>
              <a:gd name="connsiteY65" fmla="*/ 3423683 h 3724423"/>
              <a:gd name="connsiteX66" fmla="*/ 1509823 w 1773629"/>
              <a:gd name="connsiteY66" fmla="*/ 3466214 h 3724423"/>
              <a:gd name="connsiteX67" fmla="*/ 1382233 w 1773629"/>
              <a:gd name="connsiteY67" fmla="*/ 3487479 h 3724423"/>
              <a:gd name="connsiteX68" fmla="*/ 1286540 w 1773629"/>
              <a:gd name="connsiteY68" fmla="*/ 3519376 h 3724423"/>
              <a:gd name="connsiteX69" fmla="*/ 1254642 w 1773629"/>
              <a:gd name="connsiteY69" fmla="*/ 3530009 h 3724423"/>
              <a:gd name="connsiteX70" fmla="*/ 1212112 w 1773629"/>
              <a:gd name="connsiteY70" fmla="*/ 3583172 h 3724423"/>
              <a:gd name="connsiteX71" fmla="*/ 1190847 w 1773629"/>
              <a:gd name="connsiteY71" fmla="*/ 3615069 h 3724423"/>
              <a:gd name="connsiteX72" fmla="*/ 1148316 w 1773629"/>
              <a:gd name="connsiteY72" fmla="*/ 3657600 h 3724423"/>
              <a:gd name="connsiteX73" fmla="*/ 978195 w 1773629"/>
              <a:gd name="connsiteY73" fmla="*/ 3678865 h 3724423"/>
              <a:gd name="connsiteX74" fmla="*/ 988828 w 1773629"/>
              <a:gd name="connsiteY74" fmla="*/ 3710762 h 3724423"/>
              <a:gd name="connsiteX75" fmla="*/ 1212112 w 1773629"/>
              <a:gd name="connsiteY75" fmla="*/ 3678865 h 3724423"/>
              <a:gd name="connsiteX76" fmla="*/ 1318437 w 1773629"/>
              <a:gd name="connsiteY76" fmla="*/ 3668232 h 3724423"/>
              <a:gd name="connsiteX77" fmla="*/ 1382233 w 1773629"/>
              <a:gd name="connsiteY77" fmla="*/ 3625702 h 3724423"/>
              <a:gd name="connsiteX78" fmla="*/ 1424763 w 1773629"/>
              <a:gd name="connsiteY78" fmla="*/ 3540641 h 3724423"/>
              <a:gd name="connsiteX79" fmla="*/ 1446028 w 1773629"/>
              <a:gd name="connsiteY79" fmla="*/ 3508744 h 3724423"/>
              <a:gd name="connsiteX80" fmla="*/ 1520456 w 1773629"/>
              <a:gd name="connsiteY80" fmla="*/ 3487479 h 3724423"/>
              <a:gd name="connsiteX81" fmla="*/ 1562986 w 1773629"/>
              <a:gd name="connsiteY81" fmla="*/ 3434316 h 3724423"/>
              <a:gd name="connsiteX82" fmla="*/ 1605516 w 1773629"/>
              <a:gd name="connsiteY82" fmla="*/ 3370521 h 3724423"/>
              <a:gd name="connsiteX83" fmla="*/ 1626782 w 1773629"/>
              <a:gd name="connsiteY83" fmla="*/ 3349255 h 3724423"/>
              <a:gd name="connsiteX84" fmla="*/ 1658679 w 1773629"/>
              <a:gd name="connsiteY84" fmla="*/ 3253562 h 3724423"/>
              <a:gd name="connsiteX85" fmla="*/ 1669312 w 1773629"/>
              <a:gd name="connsiteY85" fmla="*/ 3221665 h 3724423"/>
              <a:gd name="connsiteX86" fmla="*/ 1679944 w 1773629"/>
              <a:gd name="connsiteY86" fmla="*/ 3062176 h 3724423"/>
              <a:gd name="connsiteX87" fmla="*/ 1701209 w 1773629"/>
              <a:gd name="connsiteY87" fmla="*/ 2998381 h 3724423"/>
              <a:gd name="connsiteX88" fmla="*/ 1722475 w 1773629"/>
              <a:gd name="connsiteY88" fmla="*/ 2934586 h 3724423"/>
              <a:gd name="connsiteX89" fmla="*/ 1743740 w 1773629"/>
              <a:gd name="connsiteY89" fmla="*/ 2902688 h 3724423"/>
              <a:gd name="connsiteX90" fmla="*/ 1754372 w 1773629"/>
              <a:gd name="connsiteY90" fmla="*/ 2658139 h 3724423"/>
              <a:gd name="connsiteX91" fmla="*/ 1722475 w 1773629"/>
              <a:gd name="connsiteY91" fmla="*/ 2636874 h 3724423"/>
              <a:gd name="connsiteX92" fmla="*/ 1701209 w 1773629"/>
              <a:gd name="connsiteY92" fmla="*/ 2509283 h 3724423"/>
              <a:gd name="connsiteX93" fmla="*/ 1679944 w 1773629"/>
              <a:gd name="connsiteY93" fmla="*/ 2445488 h 3724423"/>
              <a:gd name="connsiteX94" fmla="*/ 1669312 w 1773629"/>
              <a:gd name="connsiteY94" fmla="*/ 2413590 h 3724423"/>
              <a:gd name="connsiteX95" fmla="*/ 1669312 w 1773629"/>
              <a:gd name="connsiteY95" fmla="*/ 2222204 h 3724423"/>
              <a:gd name="connsiteX96" fmla="*/ 1626782 w 1773629"/>
              <a:gd name="connsiteY96" fmla="*/ 2169041 h 3724423"/>
              <a:gd name="connsiteX97" fmla="*/ 1605516 w 1773629"/>
              <a:gd name="connsiteY97" fmla="*/ 2105246 h 3724423"/>
              <a:gd name="connsiteX98" fmla="*/ 1594884 w 1773629"/>
              <a:gd name="connsiteY98" fmla="*/ 1913860 h 3724423"/>
              <a:gd name="connsiteX99" fmla="*/ 1531088 w 1773629"/>
              <a:gd name="connsiteY99" fmla="*/ 1871330 h 3724423"/>
              <a:gd name="connsiteX100" fmla="*/ 1520456 w 1773629"/>
              <a:gd name="connsiteY100" fmla="*/ 1839432 h 3724423"/>
              <a:gd name="connsiteX101" fmla="*/ 1488558 w 1773629"/>
              <a:gd name="connsiteY101" fmla="*/ 1828800 h 3724423"/>
              <a:gd name="connsiteX102" fmla="*/ 1467293 w 1773629"/>
              <a:gd name="connsiteY102" fmla="*/ 1754372 h 3724423"/>
              <a:gd name="connsiteX103" fmla="*/ 1435395 w 1773629"/>
              <a:gd name="connsiteY103" fmla="*/ 1743739 h 3724423"/>
              <a:gd name="connsiteX104" fmla="*/ 1371600 w 1773629"/>
              <a:gd name="connsiteY104" fmla="*/ 1711841 h 3724423"/>
              <a:gd name="connsiteX105" fmla="*/ 1350335 w 1773629"/>
              <a:gd name="connsiteY105" fmla="*/ 1648046 h 3724423"/>
              <a:gd name="connsiteX106" fmla="*/ 1339702 w 1773629"/>
              <a:gd name="connsiteY106" fmla="*/ 1605516 h 3724423"/>
              <a:gd name="connsiteX107" fmla="*/ 1318437 w 1773629"/>
              <a:gd name="connsiteY107" fmla="*/ 1573618 h 3724423"/>
              <a:gd name="connsiteX108" fmla="*/ 1307805 w 1773629"/>
              <a:gd name="connsiteY108" fmla="*/ 1541721 h 3724423"/>
              <a:gd name="connsiteX109" fmla="*/ 1254642 w 1773629"/>
              <a:gd name="connsiteY109" fmla="*/ 1499190 h 3724423"/>
              <a:gd name="connsiteX110" fmla="*/ 1222744 w 1773629"/>
              <a:gd name="connsiteY110" fmla="*/ 1435395 h 3724423"/>
              <a:gd name="connsiteX111" fmla="*/ 1212112 w 1773629"/>
              <a:gd name="connsiteY111" fmla="*/ 1403497 h 3724423"/>
              <a:gd name="connsiteX112" fmla="*/ 1084521 w 1773629"/>
              <a:gd name="connsiteY112" fmla="*/ 1339702 h 3724423"/>
              <a:gd name="connsiteX113" fmla="*/ 1052623 w 1773629"/>
              <a:gd name="connsiteY113" fmla="*/ 1318437 h 3724423"/>
              <a:gd name="connsiteX114" fmla="*/ 978195 w 1773629"/>
              <a:gd name="connsiteY114" fmla="*/ 1233376 h 3724423"/>
              <a:gd name="connsiteX115" fmla="*/ 956930 w 1773629"/>
              <a:gd name="connsiteY115" fmla="*/ 1201479 h 3724423"/>
              <a:gd name="connsiteX116" fmla="*/ 903768 w 1773629"/>
              <a:gd name="connsiteY116" fmla="*/ 1105786 h 3724423"/>
              <a:gd name="connsiteX117" fmla="*/ 861237 w 1773629"/>
              <a:gd name="connsiteY117" fmla="*/ 1063255 h 3724423"/>
              <a:gd name="connsiteX118" fmla="*/ 829340 w 1773629"/>
              <a:gd name="connsiteY118" fmla="*/ 1052623 h 3724423"/>
              <a:gd name="connsiteX119" fmla="*/ 797442 w 1773629"/>
              <a:gd name="connsiteY119" fmla="*/ 1031358 h 3724423"/>
              <a:gd name="connsiteX120" fmla="*/ 754912 w 1773629"/>
              <a:gd name="connsiteY120" fmla="*/ 935665 h 3724423"/>
              <a:gd name="connsiteX121" fmla="*/ 648586 w 1773629"/>
              <a:gd name="connsiteY121" fmla="*/ 893135 h 3724423"/>
              <a:gd name="connsiteX122" fmla="*/ 616688 w 1773629"/>
              <a:gd name="connsiteY122" fmla="*/ 882502 h 3724423"/>
              <a:gd name="connsiteX123" fmla="*/ 574158 w 1773629"/>
              <a:gd name="connsiteY123" fmla="*/ 786809 h 3724423"/>
              <a:gd name="connsiteX124" fmla="*/ 563526 w 1773629"/>
              <a:gd name="connsiteY124" fmla="*/ 754911 h 3724423"/>
              <a:gd name="connsiteX125" fmla="*/ 552893 w 1773629"/>
              <a:gd name="connsiteY125" fmla="*/ 723014 h 3724423"/>
              <a:gd name="connsiteX126" fmla="*/ 542261 w 1773629"/>
              <a:gd name="connsiteY126" fmla="*/ 595423 h 3724423"/>
              <a:gd name="connsiteX127" fmla="*/ 531628 w 1773629"/>
              <a:gd name="connsiteY127" fmla="*/ 563525 h 3724423"/>
              <a:gd name="connsiteX128" fmla="*/ 499730 w 1773629"/>
              <a:gd name="connsiteY128" fmla="*/ 552893 h 3724423"/>
              <a:gd name="connsiteX129" fmla="*/ 425302 w 1773629"/>
              <a:gd name="connsiteY129" fmla="*/ 467832 h 3724423"/>
              <a:gd name="connsiteX130" fmla="*/ 361507 w 1773629"/>
              <a:gd name="connsiteY130" fmla="*/ 446567 h 3724423"/>
              <a:gd name="connsiteX131" fmla="*/ 329609 w 1773629"/>
              <a:gd name="connsiteY131" fmla="*/ 435935 h 3724423"/>
              <a:gd name="connsiteX132" fmla="*/ 297712 w 1773629"/>
              <a:gd name="connsiteY132" fmla="*/ 425302 h 3724423"/>
              <a:gd name="connsiteX133" fmla="*/ 276447 w 1773629"/>
              <a:gd name="connsiteY133" fmla="*/ 393404 h 3724423"/>
              <a:gd name="connsiteX134" fmla="*/ 223284 w 1773629"/>
              <a:gd name="connsiteY134" fmla="*/ 340241 h 3724423"/>
              <a:gd name="connsiteX135" fmla="*/ 212651 w 1773629"/>
              <a:gd name="connsiteY135" fmla="*/ 85060 h 3724423"/>
              <a:gd name="connsiteX136" fmla="*/ 180754 w 1773629"/>
              <a:gd name="connsiteY136" fmla="*/ 74428 h 372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1773629" h="3724423">
                <a:moveTo>
                  <a:pt x="276447" y="85060"/>
                </a:moveTo>
                <a:cubicBezTo>
                  <a:pt x="234731" y="79101"/>
                  <a:pt x="202685" y="89713"/>
                  <a:pt x="180754" y="53162"/>
                </a:cubicBezTo>
                <a:cubicBezTo>
                  <a:pt x="174988" y="43552"/>
                  <a:pt x="179241" y="27779"/>
                  <a:pt x="170121" y="21265"/>
                </a:cubicBezTo>
                <a:cubicBezTo>
                  <a:pt x="151881" y="8237"/>
                  <a:pt x="106326" y="0"/>
                  <a:pt x="106326" y="0"/>
                </a:cubicBezTo>
                <a:cubicBezTo>
                  <a:pt x="77972" y="3544"/>
                  <a:pt x="46244" y="-3245"/>
                  <a:pt x="21265" y="10632"/>
                </a:cubicBezTo>
                <a:cubicBezTo>
                  <a:pt x="8491" y="17729"/>
                  <a:pt x="14647" y="39111"/>
                  <a:pt x="10633" y="53162"/>
                </a:cubicBezTo>
                <a:cubicBezTo>
                  <a:pt x="7554" y="63939"/>
                  <a:pt x="3544" y="74427"/>
                  <a:pt x="0" y="85060"/>
                </a:cubicBezTo>
                <a:cubicBezTo>
                  <a:pt x="3544" y="106325"/>
                  <a:pt x="5956" y="127810"/>
                  <a:pt x="10633" y="148855"/>
                </a:cubicBezTo>
                <a:cubicBezTo>
                  <a:pt x="13064" y="159796"/>
                  <a:pt x="19680" y="169658"/>
                  <a:pt x="21265" y="180753"/>
                </a:cubicBezTo>
                <a:cubicBezTo>
                  <a:pt x="26801" y="219506"/>
                  <a:pt x="26362" y="258958"/>
                  <a:pt x="31898" y="297711"/>
                </a:cubicBezTo>
                <a:cubicBezTo>
                  <a:pt x="33483" y="308806"/>
                  <a:pt x="34605" y="321684"/>
                  <a:pt x="42530" y="329609"/>
                </a:cubicBezTo>
                <a:cubicBezTo>
                  <a:pt x="50455" y="337534"/>
                  <a:pt x="63795" y="336697"/>
                  <a:pt x="74428" y="340241"/>
                </a:cubicBezTo>
                <a:cubicBezTo>
                  <a:pt x="81516" y="347330"/>
                  <a:pt x="87865" y="355245"/>
                  <a:pt x="95693" y="361507"/>
                </a:cubicBezTo>
                <a:cubicBezTo>
                  <a:pt x="105672" y="369490"/>
                  <a:pt x="118555" y="373736"/>
                  <a:pt x="127591" y="382772"/>
                </a:cubicBezTo>
                <a:cubicBezTo>
                  <a:pt x="136627" y="391808"/>
                  <a:pt x="140873" y="404691"/>
                  <a:pt x="148856" y="414669"/>
                </a:cubicBezTo>
                <a:cubicBezTo>
                  <a:pt x="155118" y="422497"/>
                  <a:pt x="163033" y="428846"/>
                  <a:pt x="170121" y="435935"/>
                </a:cubicBezTo>
                <a:cubicBezTo>
                  <a:pt x="173665" y="446567"/>
                  <a:pt x="178556" y="456842"/>
                  <a:pt x="180754" y="467832"/>
                </a:cubicBezTo>
                <a:cubicBezTo>
                  <a:pt x="187286" y="500491"/>
                  <a:pt x="186003" y="542127"/>
                  <a:pt x="202019" y="574158"/>
                </a:cubicBezTo>
                <a:cubicBezTo>
                  <a:pt x="207734" y="585587"/>
                  <a:pt x="215301" y="596077"/>
                  <a:pt x="223284" y="606055"/>
                </a:cubicBezTo>
                <a:cubicBezTo>
                  <a:pt x="245765" y="634156"/>
                  <a:pt x="279181" y="650409"/>
                  <a:pt x="308344" y="669851"/>
                </a:cubicBezTo>
                <a:lnTo>
                  <a:pt x="340242" y="691116"/>
                </a:lnTo>
                <a:cubicBezTo>
                  <a:pt x="363442" y="760713"/>
                  <a:pt x="331220" y="692404"/>
                  <a:pt x="382772" y="733646"/>
                </a:cubicBezTo>
                <a:cubicBezTo>
                  <a:pt x="392751" y="741629"/>
                  <a:pt x="395856" y="755727"/>
                  <a:pt x="404037" y="765544"/>
                </a:cubicBezTo>
                <a:cubicBezTo>
                  <a:pt x="434669" y="802302"/>
                  <a:pt x="428521" y="794970"/>
                  <a:pt x="467833" y="808074"/>
                </a:cubicBezTo>
                <a:cubicBezTo>
                  <a:pt x="496185" y="893135"/>
                  <a:pt x="453656" y="793897"/>
                  <a:pt x="510363" y="850604"/>
                </a:cubicBezTo>
                <a:cubicBezTo>
                  <a:pt x="567072" y="907313"/>
                  <a:pt x="467829" y="864780"/>
                  <a:pt x="552893" y="893135"/>
                </a:cubicBezTo>
                <a:cubicBezTo>
                  <a:pt x="559981" y="903767"/>
                  <a:pt x="564541" y="916617"/>
                  <a:pt x="574158" y="925032"/>
                </a:cubicBezTo>
                <a:cubicBezTo>
                  <a:pt x="593392" y="941862"/>
                  <a:pt x="637954" y="967562"/>
                  <a:pt x="637954" y="967562"/>
                </a:cubicBezTo>
                <a:cubicBezTo>
                  <a:pt x="641498" y="978195"/>
                  <a:pt x="646743" y="988405"/>
                  <a:pt x="648586" y="999460"/>
                </a:cubicBezTo>
                <a:cubicBezTo>
                  <a:pt x="653862" y="1031117"/>
                  <a:pt x="639170" y="1070092"/>
                  <a:pt x="659219" y="1095153"/>
                </a:cubicBezTo>
                <a:cubicBezTo>
                  <a:pt x="674875" y="1114723"/>
                  <a:pt x="708838" y="1102242"/>
                  <a:pt x="733647" y="1105786"/>
                </a:cubicBezTo>
                <a:cubicBezTo>
                  <a:pt x="754912" y="1119963"/>
                  <a:pt x="789360" y="1124070"/>
                  <a:pt x="797442" y="1148316"/>
                </a:cubicBezTo>
                <a:cubicBezTo>
                  <a:pt x="807970" y="1179899"/>
                  <a:pt x="814698" y="1218735"/>
                  <a:pt x="839972" y="1244009"/>
                </a:cubicBezTo>
                <a:cubicBezTo>
                  <a:pt x="849008" y="1253045"/>
                  <a:pt x="860193" y="1260084"/>
                  <a:pt x="871870" y="1265274"/>
                </a:cubicBezTo>
                <a:cubicBezTo>
                  <a:pt x="892353" y="1274378"/>
                  <a:pt x="935665" y="1286539"/>
                  <a:pt x="935665" y="1286539"/>
                </a:cubicBezTo>
                <a:cubicBezTo>
                  <a:pt x="1027085" y="1347484"/>
                  <a:pt x="911415" y="1274413"/>
                  <a:pt x="999461" y="1318437"/>
                </a:cubicBezTo>
                <a:cubicBezTo>
                  <a:pt x="1010890" y="1324152"/>
                  <a:pt x="1019929" y="1333987"/>
                  <a:pt x="1031358" y="1339702"/>
                </a:cubicBezTo>
                <a:cubicBezTo>
                  <a:pt x="1053157" y="1350602"/>
                  <a:pt x="1096194" y="1356922"/>
                  <a:pt x="1116419" y="1360967"/>
                </a:cubicBezTo>
                <a:cubicBezTo>
                  <a:pt x="1123507" y="1371600"/>
                  <a:pt x="1136623" y="1380130"/>
                  <a:pt x="1137684" y="1392865"/>
                </a:cubicBezTo>
                <a:cubicBezTo>
                  <a:pt x="1138247" y="1399625"/>
                  <a:pt x="1132858" y="1493057"/>
                  <a:pt x="1116419" y="1520455"/>
                </a:cubicBezTo>
                <a:cubicBezTo>
                  <a:pt x="1111261" y="1529051"/>
                  <a:pt x="1102242" y="1534632"/>
                  <a:pt x="1095154" y="1541721"/>
                </a:cubicBezTo>
                <a:cubicBezTo>
                  <a:pt x="1098698" y="1562986"/>
                  <a:pt x="1090542" y="1590272"/>
                  <a:pt x="1105786" y="1605516"/>
                </a:cubicBezTo>
                <a:cubicBezTo>
                  <a:pt x="1121030" y="1620760"/>
                  <a:pt x="1154338" y="1600904"/>
                  <a:pt x="1169582" y="1616148"/>
                </a:cubicBezTo>
                <a:cubicBezTo>
                  <a:pt x="1184826" y="1631392"/>
                  <a:pt x="1167851" y="1662282"/>
                  <a:pt x="1180214" y="1679944"/>
                </a:cubicBezTo>
                <a:cubicBezTo>
                  <a:pt x="1194870" y="1700882"/>
                  <a:pt x="1244009" y="1722474"/>
                  <a:pt x="1244009" y="1722474"/>
                </a:cubicBezTo>
                <a:cubicBezTo>
                  <a:pt x="1247553" y="1733107"/>
                  <a:pt x="1246717" y="1746447"/>
                  <a:pt x="1254642" y="1754372"/>
                </a:cubicBezTo>
                <a:cubicBezTo>
                  <a:pt x="1262567" y="1762297"/>
                  <a:pt x="1276238" y="1760589"/>
                  <a:pt x="1286540" y="1765004"/>
                </a:cubicBezTo>
                <a:cubicBezTo>
                  <a:pt x="1301108" y="1771248"/>
                  <a:pt x="1314502" y="1780025"/>
                  <a:pt x="1329070" y="1786269"/>
                </a:cubicBezTo>
                <a:cubicBezTo>
                  <a:pt x="1339372" y="1790684"/>
                  <a:pt x="1350943" y="1791890"/>
                  <a:pt x="1360968" y="1796902"/>
                </a:cubicBezTo>
                <a:cubicBezTo>
                  <a:pt x="1434395" y="1833616"/>
                  <a:pt x="1346880" y="1806670"/>
                  <a:pt x="1435395" y="1828800"/>
                </a:cubicBezTo>
                <a:cubicBezTo>
                  <a:pt x="1438939" y="1910316"/>
                  <a:pt x="1437632" y="1992188"/>
                  <a:pt x="1446028" y="2073348"/>
                </a:cubicBezTo>
                <a:cubicBezTo>
                  <a:pt x="1448335" y="2095645"/>
                  <a:pt x="1467293" y="2137144"/>
                  <a:pt x="1467293" y="2137144"/>
                </a:cubicBezTo>
                <a:cubicBezTo>
                  <a:pt x="1463749" y="2179674"/>
                  <a:pt x="1465603" y="2223005"/>
                  <a:pt x="1456661" y="2264735"/>
                </a:cubicBezTo>
                <a:cubicBezTo>
                  <a:pt x="1454561" y="2274537"/>
                  <a:pt x="1440553" y="2277404"/>
                  <a:pt x="1435395" y="2286000"/>
                </a:cubicBezTo>
                <a:cubicBezTo>
                  <a:pt x="1429629" y="2295610"/>
                  <a:pt x="1429775" y="2307873"/>
                  <a:pt x="1424763" y="2317897"/>
                </a:cubicBezTo>
                <a:cubicBezTo>
                  <a:pt x="1419048" y="2329327"/>
                  <a:pt x="1410586" y="2339162"/>
                  <a:pt x="1403498" y="2349795"/>
                </a:cubicBezTo>
                <a:cubicBezTo>
                  <a:pt x="1405290" y="2365927"/>
                  <a:pt x="1400409" y="2455520"/>
                  <a:pt x="1435395" y="2477386"/>
                </a:cubicBezTo>
                <a:cubicBezTo>
                  <a:pt x="1454403" y="2489266"/>
                  <a:pt x="1477926" y="2491563"/>
                  <a:pt x="1499191" y="2498651"/>
                </a:cubicBezTo>
                <a:lnTo>
                  <a:pt x="1531088" y="2509283"/>
                </a:lnTo>
                <a:cubicBezTo>
                  <a:pt x="1619820" y="2598011"/>
                  <a:pt x="1531205" y="2499768"/>
                  <a:pt x="1562986" y="2806995"/>
                </a:cubicBezTo>
                <a:cubicBezTo>
                  <a:pt x="1564301" y="2819706"/>
                  <a:pt x="1577163" y="2828260"/>
                  <a:pt x="1584251" y="2838893"/>
                </a:cubicBezTo>
                <a:cubicBezTo>
                  <a:pt x="1580707" y="2881423"/>
                  <a:pt x="1580635" y="2924386"/>
                  <a:pt x="1573619" y="2966483"/>
                </a:cubicBezTo>
                <a:cubicBezTo>
                  <a:pt x="1569934" y="2988594"/>
                  <a:pt x="1552354" y="3030279"/>
                  <a:pt x="1552354" y="3030279"/>
                </a:cubicBezTo>
                <a:cubicBezTo>
                  <a:pt x="1548810" y="3055088"/>
                  <a:pt x="1546636" y="3080132"/>
                  <a:pt x="1541721" y="3104707"/>
                </a:cubicBezTo>
                <a:cubicBezTo>
                  <a:pt x="1539523" y="3115697"/>
                  <a:pt x="1531088" y="3125396"/>
                  <a:pt x="1531088" y="3136604"/>
                </a:cubicBezTo>
                <a:cubicBezTo>
                  <a:pt x="1531088" y="3369687"/>
                  <a:pt x="1516259" y="3315404"/>
                  <a:pt x="1552354" y="3423683"/>
                </a:cubicBezTo>
                <a:cubicBezTo>
                  <a:pt x="1538177" y="3437860"/>
                  <a:pt x="1529274" y="3461352"/>
                  <a:pt x="1509823" y="3466214"/>
                </a:cubicBezTo>
                <a:cubicBezTo>
                  <a:pt x="1439572" y="3483776"/>
                  <a:pt x="1481793" y="3475033"/>
                  <a:pt x="1382233" y="3487479"/>
                </a:cubicBezTo>
                <a:lnTo>
                  <a:pt x="1286540" y="3519376"/>
                </a:lnTo>
                <a:lnTo>
                  <a:pt x="1254642" y="3530009"/>
                </a:lnTo>
                <a:cubicBezTo>
                  <a:pt x="1233942" y="3592107"/>
                  <a:pt x="1260205" y="3535079"/>
                  <a:pt x="1212112" y="3583172"/>
                </a:cubicBezTo>
                <a:cubicBezTo>
                  <a:pt x="1203076" y="3592208"/>
                  <a:pt x="1199163" y="3605367"/>
                  <a:pt x="1190847" y="3615069"/>
                </a:cubicBezTo>
                <a:cubicBezTo>
                  <a:pt x="1177799" y="3630292"/>
                  <a:pt x="1167337" y="3651260"/>
                  <a:pt x="1148316" y="3657600"/>
                </a:cubicBezTo>
                <a:cubicBezTo>
                  <a:pt x="1072579" y="3682845"/>
                  <a:pt x="1127593" y="3667372"/>
                  <a:pt x="978195" y="3678865"/>
                </a:cubicBezTo>
                <a:cubicBezTo>
                  <a:pt x="981739" y="3689497"/>
                  <a:pt x="977707" y="3709372"/>
                  <a:pt x="988828" y="3710762"/>
                </a:cubicBezTo>
                <a:cubicBezTo>
                  <a:pt x="1297611" y="3749360"/>
                  <a:pt x="1044370" y="3695640"/>
                  <a:pt x="1212112" y="3678865"/>
                </a:cubicBezTo>
                <a:lnTo>
                  <a:pt x="1318437" y="3668232"/>
                </a:lnTo>
                <a:cubicBezTo>
                  <a:pt x="1339702" y="3654055"/>
                  <a:pt x="1374151" y="3649948"/>
                  <a:pt x="1382233" y="3625702"/>
                </a:cubicBezTo>
                <a:cubicBezTo>
                  <a:pt x="1418522" y="3516835"/>
                  <a:pt x="1382347" y="3593661"/>
                  <a:pt x="1424763" y="3540641"/>
                </a:cubicBezTo>
                <a:cubicBezTo>
                  <a:pt x="1432746" y="3530663"/>
                  <a:pt x="1436050" y="3516727"/>
                  <a:pt x="1446028" y="3508744"/>
                </a:cubicBezTo>
                <a:cubicBezTo>
                  <a:pt x="1452963" y="3503196"/>
                  <a:pt x="1517674" y="3488174"/>
                  <a:pt x="1520456" y="3487479"/>
                </a:cubicBezTo>
                <a:cubicBezTo>
                  <a:pt x="1544398" y="3415647"/>
                  <a:pt x="1511193" y="3493507"/>
                  <a:pt x="1562986" y="3434316"/>
                </a:cubicBezTo>
                <a:cubicBezTo>
                  <a:pt x="1579816" y="3415082"/>
                  <a:pt x="1587444" y="3388593"/>
                  <a:pt x="1605516" y="3370521"/>
                </a:cubicBezTo>
                <a:lnTo>
                  <a:pt x="1626782" y="3349255"/>
                </a:lnTo>
                <a:lnTo>
                  <a:pt x="1658679" y="3253562"/>
                </a:lnTo>
                <a:lnTo>
                  <a:pt x="1669312" y="3221665"/>
                </a:lnTo>
                <a:cubicBezTo>
                  <a:pt x="1672856" y="3168502"/>
                  <a:pt x="1672409" y="3114922"/>
                  <a:pt x="1679944" y="3062176"/>
                </a:cubicBezTo>
                <a:cubicBezTo>
                  <a:pt x="1683114" y="3039986"/>
                  <a:pt x="1694121" y="3019646"/>
                  <a:pt x="1701209" y="2998381"/>
                </a:cubicBezTo>
                <a:cubicBezTo>
                  <a:pt x="1701209" y="2998380"/>
                  <a:pt x="1722474" y="2934587"/>
                  <a:pt x="1722475" y="2934586"/>
                </a:cubicBezTo>
                <a:lnTo>
                  <a:pt x="1743740" y="2902688"/>
                </a:lnTo>
                <a:cubicBezTo>
                  <a:pt x="1777077" y="2802677"/>
                  <a:pt x="1785208" y="2804610"/>
                  <a:pt x="1754372" y="2658139"/>
                </a:cubicBezTo>
                <a:cubicBezTo>
                  <a:pt x="1751740" y="2645635"/>
                  <a:pt x="1733107" y="2643962"/>
                  <a:pt x="1722475" y="2636874"/>
                </a:cubicBezTo>
                <a:cubicBezTo>
                  <a:pt x="1714935" y="2576559"/>
                  <a:pt x="1716263" y="2559464"/>
                  <a:pt x="1701209" y="2509283"/>
                </a:cubicBezTo>
                <a:cubicBezTo>
                  <a:pt x="1694768" y="2487813"/>
                  <a:pt x="1687032" y="2466753"/>
                  <a:pt x="1679944" y="2445488"/>
                </a:cubicBezTo>
                <a:lnTo>
                  <a:pt x="1669312" y="2413590"/>
                </a:lnTo>
                <a:cubicBezTo>
                  <a:pt x="1674747" y="2348370"/>
                  <a:pt x="1690489" y="2285738"/>
                  <a:pt x="1669312" y="2222204"/>
                </a:cubicBezTo>
                <a:cubicBezTo>
                  <a:pt x="1662607" y="2202087"/>
                  <a:pt x="1641298" y="2183558"/>
                  <a:pt x="1626782" y="2169041"/>
                </a:cubicBezTo>
                <a:cubicBezTo>
                  <a:pt x="1619693" y="2147776"/>
                  <a:pt x="1606759" y="2127627"/>
                  <a:pt x="1605516" y="2105246"/>
                </a:cubicBezTo>
                <a:cubicBezTo>
                  <a:pt x="1601972" y="2041451"/>
                  <a:pt x="1614257" y="1974746"/>
                  <a:pt x="1594884" y="1913860"/>
                </a:cubicBezTo>
                <a:cubicBezTo>
                  <a:pt x="1587135" y="1889505"/>
                  <a:pt x="1531088" y="1871330"/>
                  <a:pt x="1531088" y="1871330"/>
                </a:cubicBezTo>
                <a:cubicBezTo>
                  <a:pt x="1527544" y="1860697"/>
                  <a:pt x="1528381" y="1847357"/>
                  <a:pt x="1520456" y="1839432"/>
                </a:cubicBezTo>
                <a:cubicBezTo>
                  <a:pt x="1512531" y="1831507"/>
                  <a:pt x="1495559" y="1837552"/>
                  <a:pt x="1488558" y="1828800"/>
                </a:cubicBezTo>
                <a:cubicBezTo>
                  <a:pt x="1487447" y="1827411"/>
                  <a:pt x="1473161" y="1760240"/>
                  <a:pt x="1467293" y="1754372"/>
                </a:cubicBezTo>
                <a:cubicBezTo>
                  <a:pt x="1459368" y="1746447"/>
                  <a:pt x="1445420" y="1748751"/>
                  <a:pt x="1435395" y="1743739"/>
                </a:cubicBezTo>
                <a:cubicBezTo>
                  <a:pt x="1352949" y="1702515"/>
                  <a:pt x="1451777" y="1738568"/>
                  <a:pt x="1371600" y="1711841"/>
                </a:cubicBezTo>
                <a:cubicBezTo>
                  <a:pt x="1364512" y="1690576"/>
                  <a:pt x="1355772" y="1669792"/>
                  <a:pt x="1350335" y="1648046"/>
                </a:cubicBezTo>
                <a:cubicBezTo>
                  <a:pt x="1346791" y="1633869"/>
                  <a:pt x="1345458" y="1618947"/>
                  <a:pt x="1339702" y="1605516"/>
                </a:cubicBezTo>
                <a:cubicBezTo>
                  <a:pt x="1334668" y="1593770"/>
                  <a:pt x="1325525" y="1584251"/>
                  <a:pt x="1318437" y="1573618"/>
                </a:cubicBezTo>
                <a:cubicBezTo>
                  <a:pt x="1314893" y="1562986"/>
                  <a:pt x="1313571" y="1551331"/>
                  <a:pt x="1307805" y="1541721"/>
                </a:cubicBezTo>
                <a:cubicBezTo>
                  <a:pt x="1297704" y="1524885"/>
                  <a:pt x="1269132" y="1508850"/>
                  <a:pt x="1254642" y="1499190"/>
                </a:cubicBezTo>
                <a:cubicBezTo>
                  <a:pt x="1227912" y="1419006"/>
                  <a:pt x="1263971" y="1517852"/>
                  <a:pt x="1222744" y="1435395"/>
                </a:cubicBezTo>
                <a:cubicBezTo>
                  <a:pt x="1217732" y="1425370"/>
                  <a:pt x="1220037" y="1411422"/>
                  <a:pt x="1212112" y="1403497"/>
                </a:cubicBezTo>
                <a:cubicBezTo>
                  <a:pt x="1111735" y="1303120"/>
                  <a:pt x="1188288" y="1408879"/>
                  <a:pt x="1084521" y="1339702"/>
                </a:cubicBezTo>
                <a:lnTo>
                  <a:pt x="1052623" y="1318437"/>
                </a:lnTo>
                <a:cubicBezTo>
                  <a:pt x="1003005" y="1244008"/>
                  <a:pt x="1031358" y="1268818"/>
                  <a:pt x="978195" y="1233376"/>
                </a:cubicBezTo>
                <a:cubicBezTo>
                  <a:pt x="971107" y="1222744"/>
                  <a:pt x="962645" y="1212909"/>
                  <a:pt x="956930" y="1201479"/>
                </a:cubicBezTo>
                <a:cubicBezTo>
                  <a:pt x="930189" y="1147996"/>
                  <a:pt x="970821" y="1172839"/>
                  <a:pt x="903768" y="1105786"/>
                </a:cubicBezTo>
                <a:cubicBezTo>
                  <a:pt x="889591" y="1091609"/>
                  <a:pt x="880258" y="1069595"/>
                  <a:pt x="861237" y="1063255"/>
                </a:cubicBezTo>
                <a:lnTo>
                  <a:pt x="829340" y="1052623"/>
                </a:lnTo>
                <a:cubicBezTo>
                  <a:pt x="818707" y="1045535"/>
                  <a:pt x="804215" y="1042194"/>
                  <a:pt x="797442" y="1031358"/>
                </a:cubicBezTo>
                <a:cubicBezTo>
                  <a:pt x="762348" y="975208"/>
                  <a:pt x="794191" y="974943"/>
                  <a:pt x="754912" y="935665"/>
                </a:cubicBezTo>
                <a:cubicBezTo>
                  <a:pt x="726441" y="907194"/>
                  <a:pt x="684975" y="903532"/>
                  <a:pt x="648586" y="893135"/>
                </a:cubicBezTo>
                <a:cubicBezTo>
                  <a:pt x="637809" y="890056"/>
                  <a:pt x="627321" y="886046"/>
                  <a:pt x="616688" y="882502"/>
                </a:cubicBezTo>
                <a:cubicBezTo>
                  <a:pt x="582990" y="831954"/>
                  <a:pt x="599463" y="862725"/>
                  <a:pt x="574158" y="786809"/>
                </a:cubicBezTo>
                <a:lnTo>
                  <a:pt x="563526" y="754911"/>
                </a:lnTo>
                <a:lnTo>
                  <a:pt x="552893" y="723014"/>
                </a:lnTo>
                <a:cubicBezTo>
                  <a:pt x="549349" y="680484"/>
                  <a:pt x="547901" y="637726"/>
                  <a:pt x="542261" y="595423"/>
                </a:cubicBezTo>
                <a:cubicBezTo>
                  <a:pt x="540780" y="584313"/>
                  <a:pt x="539553" y="571450"/>
                  <a:pt x="531628" y="563525"/>
                </a:cubicBezTo>
                <a:cubicBezTo>
                  <a:pt x="523703" y="555600"/>
                  <a:pt x="510363" y="556437"/>
                  <a:pt x="499730" y="552893"/>
                </a:cubicBezTo>
                <a:cubicBezTo>
                  <a:pt x="472495" y="512040"/>
                  <a:pt x="467274" y="486486"/>
                  <a:pt x="425302" y="467832"/>
                </a:cubicBezTo>
                <a:cubicBezTo>
                  <a:pt x="404819" y="458728"/>
                  <a:pt x="382772" y="453655"/>
                  <a:pt x="361507" y="446567"/>
                </a:cubicBezTo>
                <a:lnTo>
                  <a:pt x="329609" y="435935"/>
                </a:lnTo>
                <a:lnTo>
                  <a:pt x="297712" y="425302"/>
                </a:lnTo>
                <a:cubicBezTo>
                  <a:pt x="290624" y="414669"/>
                  <a:pt x="285483" y="402440"/>
                  <a:pt x="276447" y="393404"/>
                </a:cubicBezTo>
                <a:cubicBezTo>
                  <a:pt x="205563" y="322520"/>
                  <a:pt x="279991" y="425302"/>
                  <a:pt x="223284" y="340241"/>
                </a:cubicBezTo>
                <a:cubicBezTo>
                  <a:pt x="219740" y="255181"/>
                  <a:pt x="226101" y="169125"/>
                  <a:pt x="212651" y="85060"/>
                </a:cubicBezTo>
                <a:cubicBezTo>
                  <a:pt x="210880" y="73993"/>
                  <a:pt x="180754" y="74428"/>
                  <a:pt x="180754" y="74428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3863" y="1516063"/>
            <a:ext cx="38100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nhỏ, hẹp, kém phì nhiêu và bị chia cắt.</a:t>
            </a:r>
          </a:p>
          <a:p>
            <a:pPr eaLnBrk="1" hangingPunct="1"/>
            <a:endParaRPr lang="en-US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320801" y="3532188"/>
            <a:ext cx="4556125" cy="2819400"/>
          </a:xfrm>
          <a:prstGeom prst="cloudCallout">
            <a:avLst>
              <a:gd name="adj1" fmla="val -4962"/>
              <a:gd name="adj2" fmla="val -740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inh0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1504950" y="0"/>
            <a:ext cx="40576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5815014" y="76201"/>
            <a:ext cx="4700587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3. Địa hình bờ biển và thềm lục địa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6196014" y="1209675"/>
            <a:ext cx="3557587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bờ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60424" name="Freeform 8"/>
          <p:cNvSpPr>
            <a:spLocks/>
          </p:cNvSpPr>
          <p:nvPr/>
        </p:nvSpPr>
        <p:spPr bwMode="auto">
          <a:xfrm>
            <a:off x="2590800" y="838200"/>
            <a:ext cx="2273300" cy="5511800"/>
          </a:xfrm>
          <a:custGeom>
            <a:avLst/>
            <a:gdLst>
              <a:gd name="T0" fmla="*/ 2147483647 w 1432"/>
              <a:gd name="T1" fmla="*/ 0 h 3472"/>
              <a:gd name="T2" fmla="*/ 2147483647 w 1432"/>
              <a:gd name="T3" fmla="*/ 2147483647 h 3472"/>
              <a:gd name="T4" fmla="*/ 2147483647 w 1432"/>
              <a:gd name="T5" fmla="*/ 2147483647 h 3472"/>
              <a:gd name="T6" fmla="*/ 2147483647 w 1432"/>
              <a:gd name="T7" fmla="*/ 2147483647 h 3472"/>
              <a:gd name="T8" fmla="*/ 2147483647 w 1432"/>
              <a:gd name="T9" fmla="*/ 2147483647 h 3472"/>
              <a:gd name="T10" fmla="*/ 2147483647 w 1432"/>
              <a:gd name="T11" fmla="*/ 2147483647 h 3472"/>
              <a:gd name="T12" fmla="*/ 2147483647 w 1432"/>
              <a:gd name="T13" fmla="*/ 2147483647 h 3472"/>
              <a:gd name="T14" fmla="*/ 2147483647 w 1432"/>
              <a:gd name="T15" fmla="*/ 2147483647 h 3472"/>
              <a:gd name="T16" fmla="*/ 2147483647 w 1432"/>
              <a:gd name="T17" fmla="*/ 2147483647 h 3472"/>
              <a:gd name="T18" fmla="*/ 2147483647 w 1432"/>
              <a:gd name="T19" fmla="*/ 2147483647 h 3472"/>
              <a:gd name="T20" fmla="*/ 2147483647 w 1432"/>
              <a:gd name="T21" fmla="*/ 2147483647 h 3472"/>
              <a:gd name="T22" fmla="*/ 2147483647 w 1432"/>
              <a:gd name="T23" fmla="*/ 2147483647 h 3472"/>
              <a:gd name="T24" fmla="*/ 2147483647 w 1432"/>
              <a:gd name="T25" fmla="*/ 2147483647 h 3472"/>
              <a:gd name="T26" fmla="*/ 2147483647 w 1432"/>
              <a:gd name="T27" fmla="*/ 2147483647 h 3472"/>
              <a:gd name="T28" fmla="*/ 2147483647 w 1432"/>
              <a:gd name="T29" fmla="*/ 2147483647 h 3472"/>
              <a:gd name="T30" fmla="*/ 2147483647 w 1432"/>
              <a:gd name="T31" fmla="*/ 2147483647 h 3472"/>
              <a:gd name="T32" fmla="*/ 2147483647 w 1432"/>
              <a:gd name="T33" fmla="*/ 2147483647 h 3472"/>
              <a:gd name="T34" fmla="*/ 2147483647 w 1432"/>
              <a:gd name="T35" fmla="*/ 2147483647 h 3472"/>
              <a:gd name="T36" fmla="*/ 2147483647 w 1432"/>
              <a:gd name="T37" fmla="*/ 2147483647 h 3472"/>
              <a:gd name="T38" fmla="*/ 0 w 1432"/>
              <a:gd name="T39" fmla="*/ 2147483647 h 347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32" h="3472">
                <a:moveTo>
                  <a:pt x="960" y="0"/>
                </a:moveTo>
                <a:cubicBezTo>
                  <a:pt x="912" y="4"/>
                  <a:pt x="864" y="8"/>
                  <a:pt x="816" y="48"/>
                </a:cubicBezTo>
                <a:cubicBezTo>
                  <a:pt x="768" y="88"/>
                  <a:pt x="736" y="168"/>
                  <a:pt x="672" y="240"/>
                </a:cubicBezTo>
                <a:cubicBezTo>
                  <a:pt x="608" y="312"/>
                  <a:pt x="488" y="408"/>
                  <a:pt x="432" y="480"/>
                </a:cubicBezTo>
                <a:cubicBezTo>
                  <a:pt x="376" y="552"/>
                  <a:pt x="280" y="560"/>
                  <a:pt x="336" y="672"/>
                </a:cubicBezTo>
                <a:cubicBezTo>
                  <a:pt x="392" y="784"/>
                  <a:pt x="648" y="1032"/>
                  <a:pt x="768" y="1152"/>
                </a:cubicBezTo>
                <a:cubicBezTo>
                  <a:pt x="888" y="1272"/>
                  <a:pt x="976" y="1312"/>
                  <a:pt x="1056" y="1392"/>
                </a:cubicBezTo>
                <a:cubicBezTo>
                  <a:pt x="1136" y="1472"/>
                  <a:pt x="1192" y="1520"/>
                  <a:pt x="1248" y="1632"/>
                </a:cubicBezTo>
                <a:cubicBezTo>
                  <a:pt x="1304" y="1744"/>
                  <a:pt x="1376" y="1952"/>
                  <a:pt x="1392" y="2064"/>
                </a:cubicBezTo>
                <a:cubicBezTo>
                  <a:pt x="1408" y="2176"/>
                  <a:pt x="1352" y="2232"/>
                  <a:pt x="1344" y="2304"/>
                </a:cubicBezTo>
                <a:cubicBezTo>
                  <a:pt x="1336" y="2376"/>
                  <a:pt x="1344" y="2448"/>
                  <a:pt x="1344" y="2496"/>
                </a:cubicBezTo>
                <a:cubicBezTo>
                  <a:pt x="1344" y="2544"/>
                  <a:pt x="1432" y="2528"/>
                  <a:pt x="1344" y="2592"/>
                </a:cubicBezTo>
                <a:cubicBezTo>
                  <a:pt x="1256" y="2656"/>
                  <a:pt x="928" y="2832"/>
                  <a:pt x="816" y="2880"/>
                </a:cubicBezTo>
                <a:cubicBezTo>
                  <a:pt x="704" y="2928"/>
                  <a:pt x="712" y="2840"/>
                  <a:pt x="672" y="2880"/>
                </a:cubicBezTo>
                <a:cubicBezTo>
                  <a:pt x="632" y="2920"/>
                  <a:pt x="640" y="3064"/>
                  <a:pt x="576" y="3120"/>
                </a:cubicBezTo>
                <a:cubicBezTo>
                  <a:pt x="512" y="3176"/>
                  <a:pt x="368" y="3160"/>
                  <a:pt x="288" y="3216"/>
                </a:cubicBezTo>
                <a:cubicBezTo>
                  <a:pt x="208" y="3272"/>
                  <a:pt x="128" y="3472"/>
                  <a:pt x="96" y="3456"/>
                </a:cubicBezTo>
                <a:cubicBezTo>
                  <a:pt x="64" y="3440"/>
                  <a:pt x="80" y="3200"/>
                  <a:pt x="96" y="3120"/>
                </a:cubicBezTo>
                <a:cubicBezTo>
                  <a:pt x="112" y="3040"/>
                  <a:pt x="208" y="3016"/>
                  <a:pt x="192" y="2976"/>
                </a:cubicBezTo>
                <a:cubicBezTo>
                  <a:pt x="176" y="2936"/>
                  <a:pt x="32" y="2896"/>
                  <a:pt x="0" y="2880"/>
                </a:cubicBezTo>
              </a:path>
            </a:pathLst>
          </a:custGeom>
          <a:noFill/>
          <a:ln w="4127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6299200" y="1793876"/>
            <a:ext cx="4343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 Bờ biển nước ta dài 3260 km.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6196013" y="3054351"/>
            <a:ext cx="4343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- Bờ biển nước ta có 2 dạng chính: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5815014" y="4403726"/>
            <a:ext cx="485298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 + Bờ biển bồi tụ: Các đồng bằng châu thổ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 + Bờ biển mài mòn: Các vùng chân núi và hải đảo.</a:t>
            </a:r>
          </a:p>
        </p:txBody>
      </p:sp>
      <p:sp>
        <p:nvSpPr>
          <p:cNvPr id="2" name="Line Callout 1 1"/>
          <p:cNvSpPr/>
          <p:nvPr/>
        </p:nvSpPr>
        <p:spPr>
          <a:xfrm>
            <a:off x="4343401" y="152400"/>
            <a:ext cx="1452563" cy="419100"/>
          </a:xfrm>
          <a:prstGeom prst="borderCallout1">
            <a:avLst>
              <a:gd name="adj1" fmla="val 18750"/>
              <a:gd name="adj2" fmla="val -8333"/>
              <a:gd name="adj3" fmla="val 197168"/>
              <a:gd name="adj4" fmla="val -17064"/>
            </a:avLst>
          </a:prstGeom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221289" y="4068764"/>
            <a:ext cx="727075" cy="884237"/>
          </a:xfrm>
          <a:prstGeom prst="borderCallout1">
            <a:avLst>
              <a:gd name="adj1" fmla="val 18750"/>
              <a:gd name="adj2" fmla="val -8333"/>
              <a:gd name="adj3" fmla="val 84344"/>
              <a:gd name="adj4" fmla="val -36795"/>
            </a:avLst>
          </a:prstGeom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Vịnh</a:t>
            </a:r>
            <a:r>
              <a:rPr lang="en-US" dirty="0"/>
              <a:t> Cam </a:t>
            </a:r>
            <a:r>
              <a:rPr lang="en-US" dirty="0" err="1"/>
              <a:t>Ranh</a:t>
            </a:r>
            <a:endParaRPr lang="en-US" dirty="0"/>
          </a:p>
        </p:txBody>
      </p:sp>
      <p:sp>
        <p:nvSpPr>
          <p:cNvPr id="11" name="Line Callout 1 10"/>
          <p:cNvSpPr/>
          <p:nvPr/>
        </p:nvSpPr>
        <p:spPr>
          <a:xfrm>
            <a:off x="4551363" y="1111250"/>
            <a:ext cx="1452562" cy="419100"/>
          </a:xfrm>
          <a:prstGeom prst="borderCallout1">
            <a:avLst>
              <a:gd name="adj1" fmla="val 18750"/>
              <a:gd name="adj2" fmla="val -8333"/>
              <a:gd name="adj3" fmla="val 18063"/>
              <a:gd name="adj4" fmla="val -52767"/>
            </a:avLst>
          </a:prstGeom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BB.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Sơn</a:t>
            </a:r>
            <a:endParaRPr lang="en-US" dirty="0"/>
          </a:p>
        </p:txBody>
      </p:sp>
      <p:sp>
        <p:nvSpPr>
          <p:cNvPr id="12" name="Line Callout 1 11"/>
          <p:cNvSpPr/>
          <p:nvPr/>
        </p:nvSpPr>
        <p:spPr>
          <a:xfrm>
            <a:off x="4059238" y="1584325"/>
            <a:ext cx="1452562" cy="419100"/>
          </a:xfrm>
          <a:prstGeom prst="borderCallout1">
            <a:avLst>
              <a:gd name="adj1" fmla="val 18750"/>
              <a:gd name="adj2" fmla="val -8333"/>
              <a:gd name="adj3" fmla="val 18063"/>
              <a:gd name="adj4" fmla="val -52767"/>
            </a:avLst>
          </a:prstGeom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BB. </a:t>
            </a:r>
            <a:r>
              <a:rPr lang="en-US" dirty="0" err="1"/>
              <a:t>Sầm</a:t>
            </a:r>
            <a:r>
              <a:rPr lang="en-US" dirty="0"/>
              <a:t> </a:t>
            </a:r>
            <a:r>
              <a:rPr lang="en-US" dirty="0" err="1"/>
              <a:t>Sơn</a:t>
            </a:r>
            <a:endParaRPr lang="en-US" dirty="0"/>
          </a:p>
        </p:txBody>
      </p:sp>
      <p:sp>
        <p:nvSpPr>
          <p:cNvPr id="13" name="Line Callout 1 12"/>
          <p:cNvSpPr/>
          <p:nvPr/>
        </p:nvSpPr>
        <p:spPr>
          <a:xfrm>
            <a:off x="4495801" y="5348288"/>
            <a:ext cx="1452563" cy="419100"/>
          </a:xfrm>
          <a:prstGeom prst="borderCallout1">
            <a:avLst>
              <a:gd name="adj1" fmla="val 18750"/>
              <a:gd name="adj2" fmla="val -8333"/>
              <a:gd name="adj3" fmla="val 18063"/>
              <a:gd name="adj4" fmla="val -52767"/>
            </a:avLst>
          </a:prstGeom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BB. </a:t>
            </a:r>
            <a:r>
              <a:rPr lang="en-US" dirty="0" err="1"/>
              <a:t>Vũng</a:t>
            </a:r>
            <a:r>
              <a:rPr lang="en-US" dirty="0"/>
              <a:t> </a:t>
            </a:r>
            <a:r>
              <a:rPr lang="en-US" dirty="0" err="1"/>
              <a:t>Tàu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  <p:bldP spid="60424" grpId="0" animBg="1"/>
      <p:bldP spid="60425" grpId="0"/>
      <p:bldP spid="60426" grpId="0"/>
      <p:bldP spid="604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2" descr="ca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5562600" cy="32766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436" name="Rectangle 13"/>
          <p:cNvSpPr>
            <a:spLocks noChangeArrowheads="1"/>
          </p:cNvSpPr>
          <p:nvPr/>
        </p:nvSpPr>
        <p:spPr bwMode="auto">
          <a:xfrm>
            <a:off x="1525588" y="3581400"/>
            <a:ext cx="2590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4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Bờ biển bồi tụ</a:t>
            </a:r>
          </a:p>
        </p:txBody>
      </p:sp>
      <p:pic>
        <p:nvPicPr>
          <p:cNvPr id="38916" name="Picture 14" descr="bie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5562600" cy="3338512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15"/>
          <p:cNvSpPr>
            <a:spLocks noChangeArrowheads="1"/>
          </p:cNvSpPr>
          <p:nvPr/>
        </p:nvSpPr>
        <p:spPr bwMode="auto">
          <a:xfrm>
            <a:off x="1484312" y="14288"/>
            <a:ext cx="2325688" cy="381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Bờ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biển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mài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mòn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1559" name="Rectangle 19"/>
          <p:cNvSpPr>
            <a:spLocks noChangeArrowheads="1"/>
          </p:cNvSpPr>
          <p:nvPr/>
        </p:nvSpPr>
        <p:spPr bwMode="auto">
          <a:xfrm>
            <a:off x="3657600" y="2895600"/>
            <a:ext cx="342900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</a:rPr>
              <a:t>Lăng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</a:rPr>
              <a:t>Cô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</a:rPr>
              <a:t> –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</a:rPr>
              <a:t>Đà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</a:rPr>
              <a:t>Nẵng</a:t>
            </a:r>
            <a:endParaRPr lang="en-US" sz="2800" dirty="0">
              <a:solidFill>
                <a:srgbClr val="FF00FF"/>
              </a:solidFill>
              <a:latin typeface="Times New Roman" pitchFamily="18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213600" y="4056063"/>
            <a:ext cx="3352800" cy="26670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vi-VN" altLang="vi-V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340600" y="4070351"/>
            <a:ext cx="3098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Phù sa sông bồi đắp, có độ dốc thoải dần.</a:t>
            </a: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Bờ biển ở các đồng bằng châu thổ.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7335838" y="14288"/>
            <a:ext cx="3332162" cy="3910012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vi-VN" altLang="vi-V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7362825" y="355601"/>
            <a:ext cx="2971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Khúc khuỷu với các mũi đá, vũng vịnh sâu và các đảo sát bờ.</a:t>
            </a:r>
          </a:p>
          <a:p>
            <a:pPr algn="just" eaLnBrk="1" hangingPunct="1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-Bờ biển miền Trung: chân núi, hải đảo từ Đà Nẵng đến Vũng Tàu.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8" grpId="0" animBg="1"/>
      <p:bldP spid="11" grpId="0" animBg="1" autoUpdateAnimBg="0"/>
      <p:bldP spid="12" grpId="0" autoUpdateAnimBg="0"/>
      <p:bldP spid="13" grpId="0" animBg="1" autoUpdateAnimBg="0"/>
      <p:bldP spid="1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133600" y="60960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latin typeface="Arial" panose="020B0604020202020204" pitchFamily="34" charset="0"/>
                <a:cs typeface="Arial" panose="020B0604020202020204" pitchFamily="34" charset="0"/>
              </a:rPr>
              <a:t> GHỀNH ĐÁ ĐĨA – PHÚ YÊN</a:t>
            </a:r>
          </a:p>
        </p:txBody>
      </p:sp>
      <p:pic>
        <p:nvPicPr>
          <p:cNvPr id="39939" name="Picture 13" descr="18553_12749688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vi-VN" smtClean="0"/>
              <a:t>Bờ biển mài mòn</a:t>
            </a:r>
          </a:p>
        </p:txBody>
      </p:sp>
      <p:sp>
        <p:nvSpPr>
          <p:cNvPr id="39941" name="Rectangle 1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942" name="Picture 16" descr="Kết quả hình ảnh cho ghềnh đá đĩ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1539"/>
            <a:ext cx="88392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Text Box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vi-VN" smtClean="0"/>
              <a:t>Bờ biển bồi tụ</a:t>
            </a:r>
          </a:p>
        </p:txBody>
      </p:sp>
      <p:sp>
        <p:nvSpPr>
          <p:cNvPr id="40963" name="AutoShape 8" descr="Kết quả hình ảnh cho rung ngap ma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AutoShape 10" descr="Kết quả hình ảnh cho rung ngap ma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AutoShape 12" descr="Kết quả hình ảnh cho rung ngap ma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966" name="Picture 14" descr="Kết quả hình ảnh cho rung ngap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2219326"/>
            <a:ext cx="3886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9" descr="Rừng ngập mặn ven biển Đồng R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1816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1" descr="Dịch vụ chuyển phát nhanh quà tết tại Cà Mau tiết kiệm chi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19600"/>
            <a:ext cx="43434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5" descr="Đức giúp người dân Kiên Giang trồng rừng ngập mặn hiệu quả | Môi trường |  Vietnam+ (VietnamPlu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225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52800" y="2592388"/>
            <a:ext cx="2590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Bờ biển bồi tụ</a:t>
            </a:r>
          </a:p>
        </p:txBody>
      </p:sp>
      <p:pic>
        <p:nvPicPr>
          <p:cNvPr id="11" name="Picture 12" descr="cant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089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Mô tả ảnh. Nguồn: www.vsolutions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6" y="0"/>
            <a:ext cx="39782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708525" y="0"/>
            <a:ext cx="1905000" cy="439738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Cảng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biển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7277100" y="0"/>
            <a:ext cx="1790700" cy="439738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itchFamily="18" charset="0"/>
              </a:rPr>
              <a:t>Du </a:t>
            </a:r>
            <a:r>
              <a:rPr lang="en-US" sz="2400" dirty="0" err="1">
                <a:latin typeface="Times New Roman" pitchFamily="18" charset="0"/>
              </a:rPr>
              <a:t>lịch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pic>
        <p:nvPicPr>
          <p:cNvPr id="43010" name="Picture 2" descr="C:\Users\admin\Desktop\4-5A5AE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5181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444625" y="3016250"/>
            <a:ext cx="2971800" cy="4127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hải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sản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4038600" y="1420814"/>
            <a:ext cx="4724400" cy="2160587"/>
          </a:xfrm>
          <a:prstGeom prst="cloudCallout">
            <a:avLst>
              <a:gd name="adj1" fmla="val -60243"/>
              <a:gd name="adj2" fmla="val 522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Bờ biển nước ta có giá trị như thế </a:t>
            </a:r>
            <a:r>
              <a:rPr lang="vi-VN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1495425" y="0"/>
            <a:ext cx="48593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Khu vực đồi núi: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52600" y="1295401"/>
            <a:ext cx="8458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nl-NL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Đồi núi chiếm ¾ diện tích đất liền, kéo dài liên tục từ Bắc đến Nam và được chia thành 4 vùng: Đông Bắc, Tây Bắc, Trường Sơn Bắc, Trường Sơn Nam.</a:t>
            </a:r>
            <a:endParaRPr lang="vi-VN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5638800" y="76201"/>
            <a:ext cx="4876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3. Địa hình bờ biển và thềm lục địa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5562600" y="1295400"/>
            <a:ext cx="4857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Địa hình thềm lục địa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5486400" y="2133601"/>
            <a:ext cx="45339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- Thềm lục địa mở rộng về phía Bắc Bộ và Nam Bộ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5486401" y="3581401"/>
            <a:ext cx="493871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- Độ sâu của thềm lục địa không quá 100 m</a:t>
            </a:r>
          </a:p>
        </p:txBody>
      </p:sp>
      <p:pic>
        <p:nvPicPr>
          <p:cNvPr id="43014" name="Picture 14" descr="h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797300" cy="601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 Box 15"/>
          <p:cNvSpPr txBox="1">
            <a:spLocks noChangeArrowheads="1"/>
          </p:cNvSpPr>
          <p:nvPr/>
        </p:nvSpPr>
        <p:spPr bwMode="auto">
          <a:xfrm>
            <a:off x="1666876" y="6248401"/>
            <a:ext cx="366712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Thềm lục địa VN</a:t>
            </a: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3276600" y="1524000"/>
            <a:ext cx="838200" cy="3810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H="1" flipV="1">
            <a:off x="3200400" y="5181600"/>
            <a:ext cx="533400" cy="685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>
            <a:off x="4529138" y="3657600"/>
            <a:ext cx="228600" cy="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Freeform 21"/>
          <p:cNvSpPr>
            <a:spLocks/>
          </p:cNvSpPr>
          <p:nvPr/>
        </p:nvSpPr>
        <p:spPr bwMode="auto">
          <a:xfrm>
            <a:off x="3810000" y="1524000"/>
            <a:ext cx="1003300" cy="4470400"/>
          </a:xfrm>
          <a:custGeom>
            <a:avLst/>
            <a:gdLst>
              <a:gd name="T0" fmla="*/ 2147483647 w 632"/>
              <a:gd name="T1" fmla="*/ 0 h 2816"/>
              <a:gd name="T2" fmla="*/ 2147483647 w 632"/>
              <a:gd name="T3" fmla="*/ 2147483647 h 2816"/>
              <a:gd name="T4" fmla="*/ 2147483647 w 632"/>
              <a:gd name="T5" fmla="*/ 2147483647 h 2816"/>
              <a:gd name="T6" fmla="*/ 2147483647 w 632"/>
              <a:gd name="T7" fmla="*/ 2147483647 h 2816"/>
              <a:gd name="T8" fmla="*/ 2147483647 w 632"/>
              <a:gd name="T9" fmla="*/ 2147483647 h 2816"/>
              <a:gd name="T10" fmla="*/ 2147483647 w 632"/>
              <a:gd name="T11" fmla="*/ 2147483647 h 2816"/>
              <a:gd name="T12" fmla="*/ 2147483647 w 632"/>
              <a:gd name="T13" fmla="*/ 2147483647 h 2816"/>
              <a:gd name="T14" fmla="*/ 2147483647 w 632"/>
              <a:gd name="T15" fmla="*/ 2147483647 h 2816"/>
              <a:gd name="T16" fmla="*/ 2147483647 w 632"/>
              <a:gd name="T17" fmla="*/ 2147483647 h 2816"/>
              <a:gd name="T18" fmla="*/ 2147483647 w 632"/>
              <a:gd name="T19" fmla="*/ 2147483647 h 2816"/>
              <a:gd name="T20" fmla="*/ 0 w 632"/>
              <a:gd name="T21" fmla="*/ 2147483647 h 2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32" h="2816">
                <a:moveTo>
                  <a:pt x="192" y="0"/>
                </a:moveTo>
                <a:cubicBezTo>
                  <a:pt x="188" y="52"/>
                  <a:pt x="184" y="104"/>
                  <a:pt x="192" y="192"/>
                </a:cubicBezTo>
                <a:cubicBezTo>
                  <a:pt x="200" y="280"/>
                  <a:pt x="208" y="432"/>
                  <a:pt x="240" y="528"/>
                </a:cubicBezTo>
                <a:cubicBezTo>
                  <a:pt x="272" y="624"/>
                  <a:pt x="336" y="672"/>
                  <a:pt x="384" y="768"/>
                </a:cubicBezTo>
                <a:cubicBezTo>
                  <a:pt x="432" y="864"/>
                  <a:pt x="488" y="992"/>
                  <a:pt x="528" y="1104"/>
                </a:cubicBezTo>
                <a:cubicBezTo>
                  <a:pt x="568" y="1216"/>
                  <a:pt x="616" y="1336"/>
                  <a:pt x="624" y="1440"/>
                </a:cubicBezTo>
                <a:cubicBezTo>
                  <a:pt x="632" y="1544"/>
                  <a:pt x="616" y="1624"/>
                  <a:pt x="576" y="1728"/>
                </a:cubicBezTo>
                <a:cubicBezTo>
                  <a:pt x="536" y="1832"/>
                  <a:pt x="448" y="1920"/>
                  <a:pt x="384" y="2064"/>
                </a:cubicBezTo>
                <a:cubicBezTo>
                  <a:pt x="320" y="2208"/>
                  <a:pt x="248" y="2472"/>
                  <a:pt x="192" y="2592"/>
                </a:cubicBezTo>
                <a:cubicBezTo>
                  <a:pt x="136" y="2712"/>
                  <a:pt x="80" y="2752"/>
                  <a:pt x="48" y="2784"/>
                </a:cubicBezTo>
                <a:cubicBezTo>
                  <a:pt x="16" y="2816"/>
                  <a:pt x="8" y="2800"/>
                  <a:pt x="0" y="2784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5257800" y="2192339"/>
            <a:ext cx="5162550" cy="3133725"/>
          </a:xfrm>
          <a:prstGeom prst="cloudCallout">
            <a:avLst>
              <a:gd name="adj1" fmla="val -56865"/>
              <a:gd name="adj2" fmla="val 8978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hềm lục địa nước ta rộng tại vùng biển nào? Nơi nào thềm lục địa thu hẹp nhất?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/>
      <p:bldP spid="70668" grpId="0"/>
      <p:bldP spid="70669" grpId="0"/>
      <p:bldP spid="70673" grpId="0" animBg="1"/>
      <p:bldP spid="70674" grpId="0" animBg="1"/>
      <p:bldP spid="70675" grpId="0" animBg="1"/>
      <p:bldP spid="2" grpId="0" animBg="1"/>
      <p:bldP spid="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81400" y="1524000"/>
            <a:ext cx="22860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Khu vực đồi núi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581400" y="4219575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Khu vực đồng bằng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657600" y="5943600"/>
            <a:ext cx="2286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Bờ biển và thềm lục địa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524000" y="2895601"/>
            <a:ext cx="990600" cy="1522413"/>
          </a:xfrm>
          <a:prstGeom prst="rect">
            <a:avLst/>
          </a:prstGeom>
          <a:noFill/>
          <a:ln w="57150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 KHU VỰC ĐỊA HÌNH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934200" y="128588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Vùng núi Đông Bắc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934200" y="7667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Vùng núi Tây Bắc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934200" y="14525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Sơn Bắc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934200" y="2138363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Sơn Nam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6934200" y="3200400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 bằng sông Hồng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934200" y="3962400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 bằng sông Cửu Long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6934200" y="4648200"/>
            <a:ext cx="32766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 bằng duyên hải miền Trung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6934201" y="5410200"/>
            <a:ext cx="3262313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Bờ biển mài mòn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6948488" y="6267450"/>
            <a:ext cx="3262312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Bờ biển bồi tụ</a:t>
            </a:r>
          </a:p>
        </p:txBody>
      </p:sp>
      <p:pic>
        <p:nvPicPr>
          <p:cNvPr id="6173" name="Picture 29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228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 descr="imagesCA5OMUI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 descr="3101064_13288051159g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29200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0" name="Line 36"/>
          <p:cNvSpPr>
            <a:spLocks noChangeShapeType="1"/>
          </p:cNvSpPr>
          <p:nvPr/>
        </p:nvSpPr>
        <p:spPr bwMode="auto">
          <a:xfrm flipV="1">
            <a:off x="2514600" y="1828800"/>
            <a:ext cx="1066800" cy="19050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Line 37"/>
          <p:cNvSpPr>
            <a:spLocks noChangeShapeType="1"/>
          </p:cNvSpPr>
          <p:nvPr/>
        </p:nvSpPr>
        <p:spPr bwMode="auto">
          <a:xfrm>
            <a:off x="2590800" y="3733800"/>
            <a:ext cx="1066800" cy="762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2" name="Line 38"/>
          <p:cNvSpPr>
            <a:spLocks noChangeShapeType="1"/>
          </p:cNvSpPr>
          <p:nvPr/>
        </p:nvSpPr>
        <p:spPr bwMode="auto">
          <a:xfrm>
            <a:off x="5867400" y="4038600"/>
            <a:ext cx="1066800" cy="8382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3" name="Line 39"/>
          <p:cNvSpPr>
            <a:spLocks noChangeShapeType="1"/>
          </p:cNvSpPr>
          <p:nvPr/>
        </p:nvSpPr>
        <p:spPr bwMode="auto">
          <a:xfrm>
            <a:off x="5867400" y="4038600"/>
            <a:ext cx="1066800" cy="1524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4" name="Line 40"/>
          <p:cNvSpPr>
            <a:spLocks noChangeShapeType="1"/>
          </p:cNvSpPr>
          <p:nvPr/>
        </p:nvSpPr>
        <p:spPr bwMode="auto">
          <a:xfrm flipV="1">
            <a:off x="5867400" y="3352800"/>
            <a:ext cx="1066800" cy="6858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5" name="Line 41"/>
          <p:cNvSpPr>
            <a:spLocks noChangeShapeType="1"/>
          </p:cNvSpPr>
          <p:nvPr/>
        </p:nvSpPr>
        <p:spPr bwMode="auto">
          <a:xfrm>
            <a:off x="5867400" y="1219200"/>
            <a:ext cx="1066800" cy="10668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6" name="Line 42"/>
          <p:cNvSpPr>
            <a:spLocks noChangeShapeType="1"/>
          </p:cNvSpPr>
          <p:nvPr/>
        </p:nvSpPr>
        <p:spPr bwMode="auto">
          <a:xfrm>
            <a:off x="5867400" y="1143000"/>
            <a:ext cx="1066800" cy="6096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7" name="Line 43"/>
          <p:cNvSpPr>
            <a:spLocks noChangeShapeType="1"/>
          </p:cNvSpPr>
          <p:nvPr/>
        </p:nvSpPr>
        <p:spPr bwMode="auto">
          <a:xfrm flipV="1">
            <a:off x="5867400" y="1066800"/>
            <a:ext cx="1066800" cy="762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8" name="Line 44"/>
          <p:cNvSpPr>
            <a:spLocks noChangeShapeType="1"/>
          </p:cNvSpPr>
          <p:nvPr/>
        </p:nvSpPr>
        <p:spPr bwMode="auto">
          <a:xfrm flipV="1">
            <a:off x="5867400" y="304800"/>
            <a:ext cx="1066800" cy="8382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9" name="Line 45"/>
          <p:cNvSpPr>
            <a:spLocks noChangeShapeType="1"/>
          </p:cNvSpPr>
          <p:nvPr/>
        </p:nvSpPr>
        <p:spPr bwMode="auto">
          <a:xfrm>
            <a:off x="2514600" y="3733800"/>
            <a:ext cx="1066800" cy="20574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0" name="Line 46"/>
          <p:cNvSpPr>
            <a:spLocks noChangeShapeType="1"/>
          </p:cNvSpPr>
          <p:nvPr/>
        </p:nvSpPr>
        <p:spPr bwMode="auto">
          <a:xfrm>
            <a:off x="5943600" y="5791200"/>
            <a:ext cx="990600" cy="6858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1" name="Line 47"/>
          <p:cNvSpPr>
            <a:spLocks noChangeShapeType="1"/>
          </p:cNvSpPr>
          <p:nvPr/>
        </p:nvSpPr>
        <p:spPr bwMode="auto">
          <a:xfrm flipV="1">
            <a:off x="5943600" y="5562600"/>
            <a:ext cx="990600" cy="228600"/>
          </a:xfrm>
          <a:prstGeom prst="line">
            <a:avLst/>
          </a:prstGeom>
          <a:noFill/>
          <a:ln w="5715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50" grpId="0" animBg="1"/>
      <p:bldP spid="6151" grpId="0" animBg="1"/>
      <p:bldP spid="6152" grpId="0" animBg="1"/>
      <p:bldP spid="6153" grpId="0" animBg="1"/>
      <p:bldP spid="6155" grpId="0" animBg="1"/>
      <p:bldP spid="6156" grpId="0" animBg="1"/>
      <p:bldP spid="6157" grpId="0" animBg="1"/>
      <p:bldP spid="6158" grpId="0" animBg="1"/>
      <p:bldP spid="61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1555750" y="28576"/>
          <a:ext cx="9112250" cy="6918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7353"/>
                <a:gridCol w="1937475"/>
                <a:gridCol w="1937475"/>
                <a:gridCol w="1937475"/>
                <a:gridCol w="2092472"/>
              </a:tblGrid>
              <a:tr h="492968">
                <a:tc rowSpan="2"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3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3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Sơn Bắc</a:t>
                      </a:r>
                      <a:endParaRPr lang="vi-VN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Sơn Nam</a:t>
                      </a:r>
                      <a:endParaRPr lang="vi-VN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83937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S.Hồng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A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ts val="1400"/>
                        <a:buFont typeface="Symbol" panose="05050102010706020507" pitchFamily="18" charset="2"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00163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Vùng núi cao hùng vĩ.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A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ts val="1400"/>
                        <a:buFont typeface="Symbol" panose="05050102010706020507" pitchFamily="18" charset="2"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200163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núi chính</a:t>
                      </a:r>
                      <a:endParaRPr lang="vi-VN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Hướng núi: Tây Bắc – Đông Nam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A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núi: Tây Bắc – Đông Nam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ts val="1400"/>
                        <a:buFont typeface="Symbol" panose="05050102010706020507" pitchFamily="18" charset="2"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67709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Địa hình Cácxtơ phổ biến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Địa hình Cácxtơ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EA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sườn không đối xứng. Núi có nhiều nhánh ăn lan sát biển.</a:t>
                      </a:r>
                      <a:endParaRPr lang="vi-VN" sz="2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7472" indent="-347472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ts val="1400"/>
                        <a:buFont typeface="Symbol" panose="05050102010706020507" pitchFamily="18" charset="2"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dan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4" marR="72344" marT="36171" marB="3617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/>
        </p:nvGraphicFramePr>
        <p:xfrm>
          <a:off x="1524000" y="0"/>
          <a:ext cx="9144000" cy="736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7505"/>
                <a:gridCol w="2706479"/>
                <a:gridCol w="3397416"/>
                <a:gridCol w="1752600"/>
              </a:tblGrid>
              <a:tr h="1143596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Cửu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ĐB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Duyên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68162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 lưu sông Hồng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 lưu sông Mêkong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8162">
                <a:tc>
                  <a:txBody>
                    <a:bodyPr/>
                    <a:lstStyle/>
                    <a:p>
                      <a:pPr indent="18288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15.000 km</a:t>
                      </a:r>
                      <a:r>
                        <a:rPr lang="en-US" sz="20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40.000 km</a:t>
                      </a:r>
                      <a:r>
                        <a:rPr lang="en-US" sz="20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15.000 km</a:t>
                      </a:r>
                      <a:r>
                        <a:rPr lang="en-US" sz="20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3596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 hơn mực nước sông ngoài đê 3m đến 7m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TB 2m -3m so với mực nước biển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98889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endParaRPr lang="en-U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dạng tam giác.</a:t>
                      </a:r>
                    </a:p>
                    <a:p>
                      <a:pPr marL="342900" indent="-34290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</a:t>
                      </a: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đê điều vững chắc</a:t>
                      </a:r>
                      <a:r>
                        <a:rPr lang="vi-VN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Tx/>
                        <a:buChar char="-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</a:t>
                      </a: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được bồi đắp phù sa thường xuyên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có đê ngăn lũ</a:t>
                      </a:r>
                    </a:p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Kênh rạch chằng chịt</a:t>
                      </a:r>
                    </a:p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Diện tích đất bị ngập úng lớn.</a:t>
                      </a:r>
                    </a:p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Phù sa bồi đắp thường xuyên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nhiêu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43596">
                <a:tc>
                  <a:txBody>
                    <a:bodyPr/>
                    <a:lstStyle/>
                    <a:p>
                      <a:pPr indent="18288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cải tạo và sử dụng</a:t>
                      </a:r>
                      <a:endParaRPr lang="vi-VN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Đắp đê ngăn nước mặn, cải tạo đất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vi-V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Sống chung với lũ. Tăng cường công tác thủy lợi</a:t>
                      </a:r>
                      <a:endParaRPr lang="vi-VN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99" marR="67099" marT="33551" marB="3355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Câu hỏi củng cố: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cánh cung núi lớn của nước ta?</a:t>
            </a:r>
          </a:p>
          <a:p>
            <a:pPr eaLnBrk="1" hangingPunct="1">
              <a:buFontTx/>
              <a:buChar char="-"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 núi cao nhất Việt Nam nằm ở khu vực nào?</a:t>
            </a:r>
          </a:p>
          <a:p>
            <a:pPr eaLnBrk="1" hangingPunct="1">
              <a:buFontTx/>
              <a:buChar char="-"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nguyên Ba dan phân bố ở vùng nào của nước ta?</a:t>
            </a:r>
          </a:p>
          <a:p>
            <a:pPr eaLnBrk="1" hangingPunct="1">
              <a:buFontTx/>
              <a:buChar char="-"/>
            </a:pPr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nào là đồng bằng lớn nhất nước 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752600" y="1524001"/>
            <a:ext cx="8305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* Học bài cũ, trả lời câu hỏi, bài tập SGK trang 108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905000" y="2703514"/>
            <a:ext cx="85344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Chuẩn bị:  Bài 30: THỰC HÀNH. ĐỌC BẢN ĐỒ ĐỊA HÌNH VIỆT NAM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2133600" y="914401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u="sng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19263" y="228600"/>
            <a:ext cx="4038600" cy="5334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>
                <a:latin typeface="Times New Roman" panose="02020603050405020304" pitchFamily="18" charset="0"/>
              </a:rPr>
              <a:t>1. Khu vực đồi núi.</a:t>
            </a:r>
          </a:p>
        </p:txBody>
      </p:sp>
      <p:graphicFrame>
        <p:nvGraphicFramePr>
          <p:cNvPr id="77865" name="Group 41"/>
          <p:cNvGraphicFramePr>
            <a:graphicFrameLocks noGrp="1"/>
          </p:cNvGraphicFramePr>
          <p:nvPr>
            <p:ph sz="half" idx="2"/>
          </p:nvPr>
        </p:nvGraphicFramePr>
        <p:xfrm>
          <a:off x="1524000" y="914401"/>
          <a:ext cx="9144000" cy="5808663"/>
        </p:xfrm>
        <a:graphic>
          <a:graphicData uri="http://schemas.openxmlformats.org/drawingml/2006/table">
            <a:tbl>
              <a:tblPr/>
              <a:tblGrid>
                <a:gridCol w="5105400"/>
                <a:gridCol w="2133600"/>
                <a:gridCol w="1905000"/>
              </a:tblGrid>
              <a:tr h="1066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KV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đồi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núi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–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hạn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điểm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1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1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05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Tx/>
                        <a:buChar char="-"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01" name="Text Box 4"/>
          <p:cNvSpPr txBox="1">
            <a:spLocks noChangeArrowheads="1"/>
          </p:cNvSpPr>
          <p:nvPr/>
        </p:nvSpPr>
        <p:spPr bwMode="auto">
          <a:xfrm>
            <a:off x="1752600" y="4343401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7859" name="Text Box 35"/>
          <p:cNvSpPr txBox="1">
            <a:spLocks noChangeArrowheads="1"/>
          </p:cNvSpPr>
          <p:nvPr/>
        </p:nvSpPr>
        <p:spPr bwMode="auto">
          <a:xfrm>
            <a:off x="1600200" y="2057400"/>
            <a:ext cx="3810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Vùng núi Đông Bắc</a:t>
            </a:r>
          </a:p>
        </p:txBody>
      </p:sp>
      <p:sp>
        <p:nvSpPr>
          <p:cNvPr id="77860" name="Text Box 36"/>
          <p:cNvSpPr txBox="1">
            <a:spLocks noChangeArrowheads="1"/>
          </p:cNvSpPr>
          <p:nvPr/>
        </p:nvSpPr>
        <p:spPr bwMode="auto">
          <a:xfrm>
            <a:off x="1600200" y="2971800"/>
            <a:ext cx="388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Vùng núi Tây Bắc</a:t>
            </a:r>
          </a:p>
        </p:txBody>
      </p: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1600200" y="3733800"/>
            <a:ext cx="457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Vùng núi Trường Sơn Bắc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1600200" y="4419601"/>
            <a:ext cx="4876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Vùng núi và cao nguyên Trường Sơn Nam</a:t>
            </a:r>
          </a:p>
        </p:txBody>
      </p:sp>
      <p:sp>
        <p:nvSpPr>
          <p:cNvPr id="77863" name="Text Box 39"/>
          <p:cNvSpPr txBox="1">
            <a:spLocks noChangeArrowheads="1"/>
          </p:cNvSpPr>
          <p:nvPr/>
        </p:nvSpPr>
        <p:spPr bwMode="auto">
          <a:xfrm>
            <a:off x="1600200" y="5562601"/>
            <a:ext cx="51054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anose="02020603050405020304" pitchFamily="18" charset="0"/>
                <a:cs typeface="Arial" panose="020B0604020202020204" pitchFamily="34" charset="0"/>
              </a:rPr>
              <a:t>Bán bình nguyên ĐNB và trung du Bắc Bộ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59" grpId="0"/>
      <p:bldP spid="77860" grpId="0"/>
      <p:bldP spid="77861" grpId="0"/>
      <p:bldP spid="77862" grpId="0"/>
      <p:bldP spid="778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inh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>
          <a:xfrm>
            <a:off x="1504950" y="0"/>
            <a:ext cx="4057650" cy="6781800"/>
          </a:xfrm>
          <a:noFill/>
        </p:spPr>
      </p:pic>
      <p:sp>
        <p:nvSpPr>
          <p:cNvPr id="91139" name="Freeform 3"/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 flipH="1" flipV="1">
            <a:off x="3429000" y="762000"/>
            <a:ext cx="3505200" cy="1524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5867401" y="914400"/>
            <a:ext cx="4956175" cy="39624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vi-VN" altLang="vi-VN" sz="2800" b="1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altLang="vi-VN" sz="2800" b="1">
                <a:latin typeface="Arial" panose="020B0604020202020204" pitchFamily="34" charset="0"/>
                <a:cs typeface="Arial" panose="020B0604020202020204" pitchFamily="34" charset="0"/>
              </a:rPr>
              <a:t>Vùng núi Đông Bắc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62100" y="6396038"/>
            <a:ext cx="3962400" cy="461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 địa hình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/>
      <p:bldP spid="91140" grpId="0" animBg="1"/>
      <p:bldP spid="911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33" name="Group 61"/>
          <p:cNvGraphicFramePr>
            <a:graphicFrameLocks noGrp="1"/>
          </p:cNvGraphicFramePr>
          <p:nvPr>
            <p:ph/>
          </p:nvPr>
        </p:nvGraphicFramePr>
        <p:xfrm>
          <a:off x="1524000" y="4724401"/>
          <a:ext cx="9144000" cy="2085975"/>
        </p:xfrm>
        <a:graphic>
          <a:graphicData uri="http://schemas.openxmlformats.org/drawingml/2006/table">
            <a:tbl>
              <a:tblPr/>
              <a:tblGrid>
                <a:gridCol w="2209800"/>
                <a:gridCol w="2514600"/>
                <a:gridCol w="4419600"/>
              </a:tblGrid>
              <a:tr h="714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KV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đồi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núi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giới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hạn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điểm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32" name="Freeform 29"/>
          <p:cNvSpPr>
            <a:spLocks/>
          </p:cNvSpPr>
          <p:nvPr/>
        </p:nvSpPr>
        <p:spPr bwMode="auto">
          <a:xfrm>
            <a:off x="2362201" y="152400"/>
            <a:ext cx="1800225" cy="992188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Freeform 30"/>
          <p:cNvSpPr>
            <a:spLocks/>
          </p:cNvSpPr>
          <p:nvPr/>
        </p:nvSpPr>
        <p:spPr bwMode="auto">
          <a:xfrm>
            <a:off x="1666875" y="342901"/>
            <a:ext cx="1619250" cy="1628775"/>
          </a:xfrm>
          <a:custGeom>
            <a:avLst/>
            <a:gdLst>
              <a:gd name="T0" fmla="*/ 2147483647 w 1020"/>
              <a:gd name="T1" fmla="*/ 2147483647 h 1026"/>
              <a:gd name="T2" fmla="*/ 2147483647 w 1020"/>
              <a:gd name="T3" fmla="*/ 2147483647 h 1026"/>
              <a:gd name="T4" fmla="*/ 2147483647 w 1020"/>
              <a:gd name="T5" fmla="*/ 2147483647 h 1026"/>
              <a:gd name="T6" fmla="*/ 2147483647 w 1020"/>
              <a:gd name="T7" fmla="*/ 2147483647 h 1026"/>
              <a:gd name="T8" fmla="*/ 2147483647 w 1020"/>
              <a:gd name="T9" fmla="*/ 2147483647 h 1026"/>
              <a:gd name="T10" fmla="*/ 2147483647 w 1020"/>
              <a:gd name="T11" fmla="*/ 2147483647 h 1026"/>
              <a:gd name="T12" fmla="*/ 2147483647 w 1020"/>
              <a:gd name="T13" fmla="*/ 2147483647 h 1026"/>
              <a:gd name="T14" fmla="*/ 2147483647 w 1020"/>
              <a:gd name="T15" fmla="*/ 2147483647 h 1026"/>
              <a:gd name="T16" fmla="*/ 2147483647 w 1020"/>
              <a:gd name="T17" fmla="*/ 2147483647 h 1026"/>
              <a:gd name="T18" fmla="*/ 2147483647 w 1020"/>
              <a:gd name="T19" fmla="*/ 2147483647 h 1026"/>
              <a:gd name="T20" fmla="*/ 2147483647 w 1020"/>
              <a:gd name="T21" fmla="*/ 2147483647 h 1026"/>
              <a:gd name="T22" fmla="*/ 2147483647 w 1020"/>
              <a:gd name="T23" fmla="*/ 2147483647 h 1026"/>
              <a:gd name="T24" fmla="*/ 2147483647 w 1020"/>
              <a:gd name="T25" fmla="*/ 2147483647 h 1026"/>
              <a:gd name="T26" fmla="*/ 2147483647 w 1020"/>
              <a:gd name="T27" fmla="*/ 0 h 1026"/>
              <a:gd name="T28" fmla="*/ 2147483647 w 1020"/>
              <a:gd name="T29" fmla="*/ 2147483647 h 1026"/>
              <a:gd name="T30" fmla="*/ 2147483647 w 1020"/>
              <a:gd name="T31" fmla="*/ 2147483647 h 1026"/>
              <a:gd name="T32" fmla="*/ 2147483647 w 1020"/>
              <a:gd name="T33" fmla="*/ 2147483647 h 1026"/>
              <a:gd name="T34" fmla="*/ 2147483647 w 1020"/>
              <a:gd name="T35" fmla="*/ 2147483647 h 1026"/>
              <a:gd name="T36" fmla="*/ 0 w 1020"/>
              <a:gd name="T37" fmla="*/ 2147483647 h 1026"/>
              <a:gd name="T38" fmla="*/ 2147483647 w 1020"/>
              <a:gd name="T39" fmla="*/ 2147483647 h 1026"/>
              <a:gd name="T40" fmla="*/ 2147483647 w 1020"/>
              <a:gd name="T41" fmla="*/ 2147483647 h 1026"/>
              <a:gd name="T42" fmla="*/ 2147483647 w 1020"/>
              <a:gd name="T43" fmla="*/ 2147483647 h 1026"/>
              <a:gd name="T44" fmla="*/ 2147483647 w 1020"/>
              <a:gd name="T45" fmla="*/ 2147483647 h 1026"/>
              <a:gd name="T46" fmla="*/ 2147483647 w 1020"/>
              <a:gd name="T47" fmla="*/ 2147483647 h 1026"/>
              <a:gd name="T48" fmla="*/ 2147483647 w 1020"/>
              <a:gd name="T49" fmla="*/ 2147483647 h 1026"/>
              <a:gd name="T50" fmla="*/ 2147483647 w 1020"/>
              <a:gd name="T51" fmla="*/ 2147483647 h 1026"/>
              <a:gd name="T52" fmla="*/ 2147483647 w 1020"/>
              <a:gd name="T53" fmla="*/ 2147483647 h 1026"/>
              <a:gd name="T54" fmla="*/ 2147483647 w 1020"/>
              <a:gd name="T55" fmla="*/ 2147483647 h 1026"/>
              <a:gd name="T56" fmla="*/ 2147483647 w 1020"/>
              <a:gd name="T57" fmla="*/ 2147483647 h 1026"/>
              <a:gd name="T58" fmla="*/ 2147483647 w 1020"/>
              <a:gd name="T59" fmla="*/ 2147483647 h 1026"/>
              <a:gd name="T60" fmla="*/ 2147483647 w 1020"/>
              <a:gd name="T61" fmla="*/ 2147483647 h 1026"/>
              <a:gd name="T62" fmla="*/ 2147483647 w 1020"/>
              <a:gd name="T63" fmla="*/ 2147483647 h 1026"/>
              <a:gd name="T64" fmla="*/ 2147483647 w 1020"/>
              <a:gd name="T65" fmla="*/ 2147483647 h 1026"/>
              <a:gd name="T66" fmla="*/ 2147483647 w 1020"/>
              <a:gd name="T67" fmla="*/ 2147483647 h 1026"/>
              <a:gd name="T68" fmla="*/ 2147483647 w 1020"/>
              <a:gd name="T69" fmla="*/ 2147483647 h 1026"/>
              <a:gd name="T70" fmla="*/ 2147483647 w 1020"/>
              <a:gd name="T71" fmla="*/ 2147483647 h 10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Freeform 31"/>
          <p:cNvSpPr>
            <a:spLocks/>
          </p:cNvSpPr>
          <p:nvPr/>
        </p:nvSpPr>
        <p:spPr bwMode="auto">
          <a:xfrm>
            <a:off x="2451100" y="1704976"/>
            <a:ext cx="1822450" cy="1427163"/>
          </a:xfrm>
          <a:custGeom>
            <a:avLst/>
            <a:gdLst>
              <a:gd name="T0" fmla="*/ 2147483647 w 1148"/>
              <a:gd name="T1" fmla="*/ 2147483647 h 899"/>
              <a:gd name="T2" fmla="*/ 2147483647 w 1148"/>
              <a:gd name="T3" fmla="*/ 2147483647 h 899"/>
              <a:gd name="T4" fmla="*/ 2147483647 w 1148"/>
              <a:gd name="T5" fmla="*/ 2147483647 h 899"/>
              <a:gd name="T6" fmla="*/ 2147483647 w 1148"/>
              <a:gd name="T7" fmla="*/ 2147483647 h 899"/>
              <a:gd name="T8" fmla="*/ 2147483647 w 1148"/>
              <a:gd name="T9" fmla="*/ 2147483647 h 899"/>
              <a:gd name="T10" fmla="*/ 2147483647 w 1148"/>
              <a:gd name="T11" fmla="*/ 2147483647 h 899"/>
              <a:gd name="T12" fmla="*/ 2147483647 w 1148"/>
              <a:gd name="T13" fmla="*/ 2147483647 h 899"/>
              <a:gd name="T14" fmla="*/ 2147483647 w 1148"/>
              <a:gd name="T15" fmla="*/ 2147483647 h 899"/>
              <a:gd name="T16" fmla="*/ 2147483647 w 1148"/>
              <a:gd name="T17" fmla="*/ 2147483647 h 899"/>
              <a:gd name="T18" fmla="*/ 2147483647 w 1148"/>
              <a:gd name="T19" fmla="*/ 2147483647 h 899"/>
              <a:gd name="T20" fmla="*/ 2147483647 w 1148"/>
              <a:gd name="T21" fmla="*/ 2147483647 h 899"/>
              <a:gd name="T22" fmla="*/ 2147483647 w 1148"/>
              <a:gd name="T23" fmla="*/ 2147483647 h 899"/>
              <a:gd name="T24" fmla="*/ 2147483647 w 1148"/>
              <a:gd name="T25" fmla="*/ 2147483647 h 899"/>
              <a:gd name="T26" fmla="*/ 2147483647 w 1148"/>
              <a:gd name="T27" fmla="*/ 2147483647 h 899"/>
              <a:gd name="T28" fmla="*/ 2147483647 w 1148"/>
              <a:gd name="T29" fmla="*/ 2147483647 h 899"/>
              <a:gd name="T30" fmla="*/ 2147483647 w 1148"/>
              <a:gd name="T31" fmla="*/ 2147483647 h 899"/>
              <a:gd name="T32" fmla="*/ 2147483647 w 1148"/>
              <a:gd name="T33" fmla="*/ 2147483647 h 899"/>
              <a:gd name="T34" fmla="*/ 2147483647 w 1148"/>
              <a:gd name="T35" fmla="*/ 2147483647 h 899"/>
              <a:gd name="T36" fmla="*/ 2147483647 w 1148"/>
              <a:gd name="T37" fmla="*/ 2147483647 h 899"/>
              <a:gd name="T38" fmla="*/ 2147483647 w 1148"/>
              <a:gd name="T39" fmla="*/ 2147483647 h 899"/>
              <a:gd name="T40" fmla="*/ 2147483647 w 1148"/>
              <a:gd name="T41" fmla="*/ 2147483647 h 899"/>
              <a:gd name="T42" fmla="*/ 2147483647 w 1148"/>
              <a:gd name="T43" fmla="*/ 2147483647 h 899"/>
              <a:gd name="T44" fmla="*/ 2147483647 w 1148"/>
              <a:gd name="T45" fmla="*/ 2147483647 h 899"/>
              <a:gd name="T46" fmla="*/ 2147483647 w 1148"/>
              <a:gd name="T47" fmla="*/ 2147483647 h 899"/>
              <a:gd name="T48" fmla="*/ 2147483647 w 1148"/>
              <a:gd name="T49" fmla="*/ 2147483647 h 899"/>
              <a:gd name="T50" fmla="*/ 2147483647 w 1148"/>
              <a:gd name="T51" fmla="*/ 2147483647 h 899"/>
              <a:gd name="T52" fmla="*/ 2147483647 w 1148"/>
              <a:gd name="T53" fmla="*/ 2147483647 h 899"/>
              <a:gd name="T54" fmla="*/ 2147483647 w 1148"/>
              <a:gd name="T55" fmla="*/ 2147483647 h 899"/>
              <a:gd name="T56" fmla="*/ 2147483647 w 1148"/>
              <a:gd name="T57" fmla="*/ 2147483647 h 899"/>
              <a:gd name="T58" fmla="*/ 2147483647 w 1148"/>
              <a:gd name="T59" fmla="*/ 2147483647 h 899"/>
              <a:gd name="T60" fmla="*/ 2147483647 w 1148"/>
              <a:gd name="T61" fmla="*/ 2147483647 h 899"/>
              <a:gd name="T62" fmla="*/ 2147483647 w 1148"/>
              <a:gd name="T63" fmla="*/ 2147483647 h 899"/>
              <a:gd name="T64" fmla="*/ 2147483647 w 1148"/>
              <a:gd name="T65" fmla="*/ 2147483647 h 899"/>
              <a:gd name="T66" fmla="*/ 2147483647 w 1148"/>
              <a:gd name="T67" fmla="*/ 2147483647 h 899"/>
              <a:gd name="T68" fmla="*/ 2147483647 w 1148"/>
              <a:gd name="T69" fmla="*/ 2147483647 h 899"/>
              <a:gd name="T70" fmla="*/ 2147483647 w 1148"/>
              <a:gd name="T71" fmla="*/ 2147483647 h 899"/>
              <a:gd name="T72" fmla="*/ 2147483647 w 1148"/>
              <a:gd name="T73" fmla="*/ 2147483647 h 899"/>
              <a:gd name="T74" fmla="*/ 2147483647 w 1148"/>
              <a:gd name="T75" fmla="*/ 2147483647 h 899"/>
              <a:gd name="T76" fmla="*/ 2147483647 w 1148"/>
              <a:gd name="T77" fmla="*/ 2147483647 h 899"/>
              <a:gd name="T78" fmla="*/ 2147483647 w 1148"/>
              <a:gd name="T79" fmla="*/ 2147483647 h 899"/>
              <a:gd name="T80" fmla="*/ 2147483647 w 1148"/>
              <a:gd name="T81" fmla="*/ 2147483647 h 899"/>
              <a:gd name="T82" fmla="*/ 2147483647 w 1148"/>
              <a:gd name="T83" fmla="*/ 2147483647 h 899"/>
              <a:gd name="T84" fmla="*/ 2147483647 w 1148"/>
              <a:gd name="T85" fmla="*/ 2147483647 h 899"/>
              <a:gd name="T86" fmla="*/ 2147483647 w 1148"/>
              <a:gd name="T87" fmla="*/ 2147483647 h 899"/>
              <a:gd name="T88" fmla="*/ 2147483647 w 1148"/>
              <a:gd name="T89" fmla="*/ 2147483647 h 899"/>
              <a:gd name="T90" fmla="*/ 2147483647 w 1148"/>
              <a:gd name="T91" fmla="*/ 2147483647 h 899"/>
              <a:gd name="T92" fmla="*/ 2147483647 w 1148"/>
              <a:gd name="T93" fmla="*/ 2147483647 h 899"/>
              <a:gd name="T94" fmla="*/ 2147483647 w 1148"/>
              <a:gd name="T95" fmla="*/ 2147483647 h 899"/>
              <a:gd name="T96" fmla="*/ 2147483647 w 1148"/>
              <a:gd name="T97" fmla="*/ 2147483647 h 899"/>
              <a:gd name="T98" fmla="*/ 2147483647 w 1148"/>
              <a:gd name="T99" fmla="*/ 0 h 8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Rectangle 36"/>
          <p:cNvSpPr>
            <a:spLocks noChangeArrowheads="1"/>
          </p:cNvSpPr>
          <p:nvPr/>
        </p:nvSpPr>
        <p:spPr bwMode="auto">
          <a:xfrm>
            <a:off x="1524000" y="5486400"/>
            <a:ext cx="2286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Vùng núi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Đông Bắc</a:t>
            </a:r>
          </a:p>
        </p:txBody>
      </p:sp>
      <p:sp>
        <p:nvSpPr>
          <p:cNvPr id="79909" name="Rectangle 37"/>
          <p:cNvSpPr>
            <a:spLocks noChangeArrowheads="1"/>
          </p:cNvSpPr>
          <p:nvPr/>
        </p:nvSpPr>
        <p:spPr bwMode="auto">
          <a:xfrm>
            <a:off x="3505201" y="5486400"/>
            <a:ext cx="25384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Tả ngạn </a:t>
            </a:r>
          </a:p>
          <a:p>
            <a:pPr algn="ctr"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sông Hồng</a:t>
            </a:r>
          </a:p>
        </p:txBody>
      </p:sp>
      <p:sp>
        <p:nvSpPr>
          <p:cNvPr id="79910" name="Rectangle 38"/>
          <p:cNvSpPr>
            <a:spLocks noChangeArrowheads="1"/>
          </p:cNvSpPr>
          <p:nvPr/>
        </p:nvSpPr>
        <p:spPr bwMode="auto">
          <a:xfrm>
            <a:off x="6324600" y="5410200"/>
            <a:ext cx="434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Là vùng đồi núi thấp</a:t>
            </a:r>
          </a:p>
          <a:p>
            <a:pPr eaLnBrk="1" hangingPunct="1">
              <a:buFontTx/>
              <a:buChar char="-"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4 cánh cung núi lớn</a:t>
            </a:r>
          </a:p>
          <a:p>
            <a:pPr eaLnBrk="1" hangingPunct="1">
              <a:buFontTx/>
              <a:buChar char="-"/>
            </a:pPr>
            <a:r>
              <a:rPr lang="en-US" alt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Phổ biến địa hình cax-tơ</a:t>
            </a:r>
          </a:p>
        </p:txBody>
      </p:sp>
      <p:grpSp>
        <p:nvGrpSpPr>
          <p:cNvPr id="9238" name="Group 53"/>
          <p:cNvGrpSpPr>
            <a:grpSpLocks/>
          </p:cNvGrpSpPr>
          <p:nvPr/>
        </p:nvGrpSpPr>
        <p:grpSpPr bwMode="auto">
          <a:xfrm>
            <a:off x="2133600" y="0"/>
            <a:ext cx="7924800" cy="4648200"/>
            <a:chOff x="144" y="768"/>
            <a:chExt cx="5616" cy="3552"/>
          </a:xfrm>
        </p:grpSpPr>
        <p:pic>
          <p:nvPicPr>
            <p:cNvPr id="9243" name="Picture 54" descr="Copy of tu nhien bac b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616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Freeform 55"/>
            <p:cNvSpPr>
              <a:spLocks/>
            </p:cNvSpPr>
            <p:nvPr/>
          </p:nvSpPr>
          <p:spPr bwMode="auto">
            <a:xfrm>
              <a:off x="174" y="885"/>
              <a:ext cx="5481" cy="2973"/>
            </a:xfrm>
            <a:custGeom>
              <a:avLst/>
              <a:gdLst>
                <a:gd name="T0" fmla="*/ 155 w 5481"/>
                <a:gd name="T1" fmla="*/ 1236 h 2973"/>
                <a:gd name="T2" fmla="*/ 347 w 5481"/>
                <a:gd name="T3" fmla="*/ 1355 h 2973"/>
                <a:gd name="T4" fmla="*/ 539 w 5481"/>
                <a:gd name="T5" fmla="*/ 1492 h 2973"/>
                <a:gd name="T6" fmla="*/ 649 w 5481"/>
                <a:gd name="T7" fmla="*/ 1538 h 2973"/>
                <a:gd name="T8" fmla="*/ 768 w 5481"/>
                <a:gd name="T9" fmla="*/ 1785 h 2973"/>
                <a:gd name="T10" fmla="*/ 1005 w 5481"/>
                <a:gd name="T11" fmla="*/ 1876 h 2973"/>
                <a:gd name="T12" fmla="*/ 1289 w 5481"/>
                <a:gd name="T13" fmla="*/ 2105 h 2973"/>
                <a:gd name="T14" fmla="*/ 1472 w 5481"/>
                <a:gd name="T15" fmla="*/ 2242 h 2973"/>
                <a:gd name="T16" fmla="*/ 1581 w 5481"/>
                <a:gd name="T17" fmla="*/ 2342 h 2973"/>
                <a:gd name="T18" fmla="*/ 1856 w 5481"/>
                <a:gd name="T19" fmla="*/ 2224 h 2973"/>
                <a:gd name="T20" fmla="*/ 2011 w 5481"/>
                <a:gd name="T21" fmla="*/ 2324 h 2973"/>
                <a:gd name="T22" fmla="*/ 2167 w 5481"/>
                <a:gd name="T23" fmla="*/ 2470 h 2973"/>
                <a:gd name="T24" fmla="*/ 2212 w 5481"/>
                <a:gd name="T25" fmla="*/ 2297 h 2973"/>
                <a:gd name="T26" fmla="*/ 2349 w 5481"/>
                <a:gd name="T27" fmla="*/ 2251 h 2973"/>
                <a:gd name="T28" fmla="*/ 2432 w 5481"/>
                <a:gd name="T29" fmla="*/ 2214 h 2973"/>
                <a:gd name="T30" fmla="*/ 2541 w 5481"/>
                <a:gd name="T31" fmla="*/ 2214 h 2973"/>
                <a:gd name="T32" fmla="*/ 2962 w 5481"/>
                <a:gd name="T33" fmla="*/ 2361 h 2973"/>
                <a:gd name="T34" fmla="*/ 3282 w 5481"/>
                <a:gd name="T35" fmla="*/ 2507 h 2973"/>
                <a:gd name="T36" fmla="*/ 3410 w 5481"/>
                <a:gd name="T37" fmla="*/ 2754 h 2973"/>
                <a:gd name="T38" fmla="*/ 3730 w 5481"/>
                <a:gd name="T39" fmla="*/ 2891 h 2973"/>
                <a:gd name="T40" fmla="*/ 4544 w 5481"/>
                <a:gd name="T41" fmla="*/ 2964 h 2973"/>
                <a:gd name="T42" fmla="*/ 4690 w 5481"/>
                <a:gd name="T43" fmla="*/ 2873 h 2973"/>
                <a:gd name="T44" fmla="*/ 4855 w 5481"/>
                <a:gd name="T45" fmla="*/ 2617 h 2973"/>
                <a:gd name="T46" fmla="*/ 5138 w 5481"/>
                <a:gd name="T47" fmla="*/ 2534 h 2973"/>
                <a:gd name="T48" fmla="*/ 5248 w 5481"/>
                <a:gd name="T49" fmla="*/ 2452 h 2973"/>
                <a:gd name="T50" fmla="*/ 5440 w 5481"/>
                <a:gd name="T51" fmla="*/ 2205 h 2973"/>
                <a:gd name="T52" fmla="*/ 5175 w 5481"/>
                <a:gd name="T53" fmla="*/ 2224 h 2973"/>
                <a:gd name="T54" fmla="*/ 4873 w 5481"/>
                <a:gd name="T55" fmla="*/ 2233 h 2973"/>
                <a:gd name="T56" fmla="*/ 4727 w 5481"/>
                <a:gd name="T57" fmla="*/ 2242 h 2973"/>
                <a:gd name="T58" fmla="*/ 4498 w 5481"/>
                <a:gd name="T59" fmla="*/ 2096 h 2973"/>
                <a:gd name="T60" fmla="*/ 4370 w 5481"/>
                <a:gd name="T61" fmla="*/ 2022 h 2973"/>
                <a:gd name="T62" fmla="*/ 4141 w 5481"/>
                <a:gd name="T63" fmla="*/ 1830 h 2973"/>
                <a:gd name="T64" fmla="*/ 4068 w 5481"/>
                <a:gd name="T65" fmla="*/ 1785 h 2973"/>
                <a:gd name="T66" fmla="*/ 3739 w 5481"/>
                <a:gd name="T67" fmla="*/ 1702 h 2973"/>
                <a:gd name="T68" fmla="*/ 3757 w 5481"/>
                <a:gd name="T69" fmla="*/ 1428 h 2973"/>
                <a:gd name="T70" fmla="*/ 3648 w 5481"/>
                <a:gd name="T71" fmla="*/ 1053 h 2973"/>
                <a:gd name="T72" fmla="*/ 3730 w 5481"/>
                <a:gd name="T73" fmla="*/ 989 h 2973"/>
                <a:gd name="T74" fmla="*/ 3821 w 5481"/>
                <a:gd name="T75" fmla="*/ 870 h 2973"/>
                <a:gd name="T76" fmla="*/ 3922 w 5481"/>
                <a:gd name="T77" fmla="*/ 752 h 2973"/>
                <a:gd name="T78" fmla="*/ 3629 w 5481"/>
                <a:gd name="T79" fmla="*/ 596 h 2973"/>
                <a:gd name="T80" fmla="*/ 3273 w 5481"/>
                <a:gd name="T81" fmla="*/ 587 h 2973"/>
                <a:gd name="T82" fmla="*/ 3053 w 5481"/>
                <a:gd name="T83" fmla="*/ 486 h 2973"/>
                <a:gd name="T84" fmla="*/ 2770 w 5481"/>
                <a:gd name="T85" fmla="*/ 459 h 2973"/>
                <a:gd name="T86" fmla="*/ 2615 w 5481"/>
                <a:gd name="T87" fmla="*/ 541 h 2973"/>
                <a:gd name="T88" fmla="*/ 2423 w 5481"/>
                <a:gd name="T89" fmla="*/ 432 h 2973"/>
                <a:gd name="T90" fmla="*/ 2340 w 5481"/>
                <a:gd name="T91" fmla="*/ 368 h 2973"/>
                <a:gd name="T92" fmla="*/ 2112 w 5481"/>
                <a:gd name="T93" fmla="*/ 148 h 2973"/>
                <a:gd name="T94" fmla="*/ 1938 w 5481"/>
                <a:gd name="T95" fmla="*/ 66 h 2973"/>
                <a:gd name="T96" fmla="*/ 1746 w 5481"/>
                <a:gd name="T97" fmla="*/ 48 h 2973"/>
                <a:gd name="T98" fmla="*/ 1508 w 5481"/>
                <a:gd name="T99" fmla="*/ 176 h 2973"/>
                <a:gd name="T100" fmla="*/ 1170 w 5481"/>
                <a:gd name="T101" fmla="*/ 230 h 2973"/>
                <a:gd name="T102" fmla="*/ 1161 w 5481"/>
                <a:gd name="T103" fmla="*/ 496 h 2973"/>
                <a:gd name="T104" fmla="*/ 1088 w 5481"/>
                <a:gd name="T105" fmla="*/ 614 h 2973"/>
                <a:gd name="T106" fmla="*/ 786 w 5481"/>
                <a:gd name="T107" fmla="*/ 678 h 2973"/>
                <a:gd name="T108" fmla="*/ 548 w 5481"/>
                <a:gd name="T109" fmla="*/ 843 h 2973"/>
                <a:gd name="T110" fmla="*/ 420 w 5481"/>
                <a:gd name="T111" fmla="*/ 678 h 2973"/>
                <a:gd name="T112" fmla="*/ 119 w 5481"/>
                <a:gd name="T113" fmla="*/ 761 h 2973"/>
                <a:gd name="T114" fmla="*/ 0 w 5481"/>
                <a:gd name="T115" fmla="*/ 971 h 29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481" h="2973">
                  <a:moveTo>
                    <a:pt x="45" y="1090"/>
                  </a:moveTo>
                  <a:cubicBezTo>
                    <a:pt x="106" y="1099"/>
                    <a:pt x="120" y="1091"/>
                    <a:pt x="137" y="1145"/>
                  </a:cubicBezTo>
                  <a:cubicBezTo>
                    <a:pt x="138" y="1150"/>
                    <a:pt x="146" y="1229"/>
                    <a:pt x="155" y="1236"/>
                  </a:cubicBezTo>
                  <a:cubicBezTo>
                    <a:pt x="171" y="1247"/>
                    <a:pt x="192" y="1247"/>
                    <a:pt x="210" y="1254"/>
                  </a:cubicBezTo>
                  <a:cubicBezTo>
                    <a:pt x="239" y="1265"/>
                    <a:pt x="262" y="1281"/>
                    <a:pt x="292" y="1291"/>
                  </a:cubicBezTo>
                  <a:cubicBezTo>
                    <a:pt x="321" y="1319"/>
                    <a:pt x="311" y="1331"/>
                    <a:pt x="347" y="1355"/>
                  </a:cubicBezTo>
                  <a:cubicBezTo>
                    <a:pt x="379" y="1403"/>
                    <a:pt x="400" y="1408"/>
                    <a:pt x="457" y="1419"/>
                  </a:cubicBezTo>
                  <a:cubicBezTo>
                    <a:pt x="469" y="1455"/>
                    <a:pt x="476" y="1462"/>
                    <a:pt x="512" y="1474"/>
                  </a:cubicBezTo>
                  <a:cubicBezTo>
                    <a:pt x="521" y="1480"/>
                    <a:pt x="529" y="1487"/>
                    <a:pt x="539" y="1492"/>
                  </a:cubicBezTo>
                  <a:cubicBezTo>
                    <a:pt x="548" y="1496"/>
                    <a:pt x="559" y="1496"/>
                    <a:pt x="567" y="1501"/>
                  </a:cubicBezTo>
                  <a:cubicBezTo>
                    <a:pt x="574" y="1506"/>
                    <a:pt x="577" y="1516"/>
                    <a:pt x="585" y="1520"/>
                  </a:cubicBezTo>
                  <a:cubicBezTo>
                    <a:pt x="605" y="1530"/>
                    <a:pt x="628" y="1531"/>
                    <a:pt x="649" y="1538"/>
                  </a:cubicBezTo>
                  <a:cubicBezTo>
                    <a:pt x="679" y="1629"/>
                    <a:pt x="632" y="1494"/>
                    <a:pt x="676" y="1593"/>
                  </a:cubicBezTo>
                  <a:cubicBezTo>
                    <a:pt x="698" y="1642"/>
                    <a:pt x="685" y="1666"/>
                    <a:pt x="740" y="1684"/>
                  </a:cubicBezTo>
                  <a:cubicBezTo>
                    <a:pt x="751" y="1717"/>
                    <a:pt x="759" y="1751"/>
                    <a:pt x="768" y="1785"/>
                  </a:cubicBezTo>
                  <a:cubicBezTo>
                    <a:pt x="771" y="1797"/>
                    <a:pt x="766" y="1815"/>
                    <a:pt x="777" y="1821"/>
                  </a:cubicBezTo>
                  <a:cubicBezTo>
                    <a:pt x="798" y="1833"/>
                    <a:pt x="826" y="1827"/>
                    <a:pt x="850" y="1830"/>
                  </a:cubicBezTo>
                  <a:cubicBezTo>
                    <a:pt x="905" y="1845"/>
                    <a:pt x="957" y="1844"/>
                    <a:pt x="1005" y="1876"/>
                  </a:cubicBezTo>
                  <a:cubicBezTo>
                    <a:pt x="1026" y="1934"/>
                    <a:pt x="998" y="1881"/>
                    <a:pt x="1042" y="1913"/>
                  </a:cubicBezTo>
                  <a:cubicBezTo>
                    <a:pt x="1091" y="1949"/>
                    <a:pt x="1113" y="2011"/>
                    <a:pt x="1170" y="2032"/>
                  </a:cubicBezTo>
                  <a:cubicBezTo>
                    <a:pt x="1187" y="2084"/>
                    <a:pt x="1241" y="2089"/>
                    <a:pt x="1289" y="2105"/>
                  </a:cubicBezTo>
                  <a:cubicBezTo>
                    <a:pt x="1365" y="2156"/>
                    <a:pt x="1269" y="2095"/>
                    <a:pt x="1344" y="2132"/>
                  </a:cubicBezTo>
                  <a:cubicBezTo>
                    <a:pt x="1375" y="2147"/>
                    <a:pt x="1384" y="2167"/>
                    <a:pt x="1417" y="2178"/>
                  </a:cubicBezTo>
                  <a:cubicBezTo>
                    <a:pt x="1453" y="2202"/>
                    <a:pt x="1443" y="2214"/>
                    <a:pt x="1472" y="2242"/>
                  </a:cubicBezTo>
                  <a:cubicBezTo>
                    <a:pt x="1484" y="2279"/>
                    <a:pt x="1496" y="2315"/>
                    <a:pt x="1508" y="2352"/>
                  </a:cubicBezTo>
                  <a:cubicBezTo>
                    <a:pt x="1511" y="2361"/>
                    <a:pt x="1527" y="2358"/>
                    <a:pt x="1536" y="2361"/>
                  </a:cubicBezTo>
                  <a:cubicBezTo>
                    <a:pt x="1551" y="2355"/>
                    <a:pt x="1569" y="2352"/>
                    <a:pt x="1581" y="2342"/>
                  </a:cubicBezTo>
                  <a:cubicBezTo>
                    <a:pt x="1603" y="2324"/>
                    <a:pt x="1587" y="2285"/>
                    <a:pt x="1618" y="2269"/>
                  </a:cubicBezTo>
                  <a:cubicBezTo>
                    <a:pt x="1639" y="2258"/>
                    <a:pt x="1734" y="2251"/>
                    <a:pt x="1737" y="2251"/>
                  </a:cubicBezTo>
                  <a:cubicBezTo>
                    <a:pt x="1776" y="2238"/>
                    <a:pt x="1817" y="2237"/>
                    <a:pt x="1856" y="2224"/>
                  </a:cubicBezTo>
                  <a:cubicBezTo>
                    <a:pt x="1880" y="2227"/>
                    <a:pt x="1906" y="2224"/>
                    <a:pt x="1929" y="2233"/>
                  </a:cubicBezTo>
                  <a:cubicBezTo>
                    <a:pt x="1939" y="2237"/>
                    <a:pt x="1939" y="2252"/>
                    <a:pt x="1947" y="2260"/>
                  </a:cubicBezTo>
                  <a:cubicBezTo>
                    <a:pt x="1973" y="2285"/>
                    <a:pt x="1990" y="2293"/>
                    <a:pt x="2011" y="2324"/>
                  </a:cubicBezTo>
                  <a:cubicBezTo>
                    <a:pt x="2014" y="2358"/>
                    <a:pt x="2007" y="2394"/>
                    <a:pt x="2020" y="2425"/>
                  </a:cubicBezTo>
                  <a:cubicBezTo>
                    <a:pt x="2025" y="2437"/>
                    <a:pt x="2045" y="2429"/>
                    <a:pt x="2057" y="2434"/>
                  </a:cubicBezTo>
                  <a:cubicBezTo>
                    <a:pt x="2101" y="2453"/>
                    <a:pt x="2115" y="2461"/>
                    <a:pt x="2167" y="2470"/>
                  </a:cubicBezTo>
                  <a:cubicBezTo>
                    <a:pt x="2161" y="2464"/>
                    <a:pt x="2150" y="2461"/>
                    <a:pt x="2148" y="2452"/>
                  </a:cubicBezTo>
                  <a:cubicBezTo>
                    <a:pt x="2143" y="2425"/>
                    <a:pt x="2171" y="2382"/>
                    <a:pt x="2185" y="2361"/>
                  </a:cubicBezTo>
                  <a:cubicBezTo>
                    <a:pt x="2211" y="2253"/>
                    <a:pt x="2174" y="2386"/>
                    <a:pt x="2212" y="2297"/>
                  </a:cubicBezTo>
                  <a:cubicBezTo>
                    <a:pt x="2217" y="2285"/>
                    <a:pt x="2214" y="2271"/>
                    <a:pt x="2221" y="2260"/>
                  </a:cubicBezTo>
                  <a:cubicBezTo>
                    <a:pt x="2227" y="2251"/>
                    <a:pt x="2240" y="2248"/>
                    <a:pt x="2249" y="2242"/>
                  </a:cubicBezTo>
                  <a:cubicBezTo>
                    <a:pt x="2282" y="2245"/>
                    <a:pt x="2322" y="2231"/>
                    <a:pt x="2349" y="2251"/>
                  </a:cubicBezTo>
                  <a:cubicBezTo>
                    <a:pt x="2369" y="2266"/>
                    <a:pt x="2355" y="2300"/>
                    <a:pt x="2359" y="2324"/>
                  </a:cubicBezTo>
                  <a:cubicBezTo>
                    <a:pt x="2367" y="2369"/>
                    <a:pt x="2361" y="2356"/>
                    <a:pt x="2395" y="2379"/>
                  </a:cubicBezTo>
                  <a:cubicBezTo>
                    <a:pt x="2414" y="2322"/>
                    <a:pt x="2398" y="2265"/>
                    <a:pt x="2432" y="2214"/>
                  </a:cubicBezTo>
                  <a:cubicBezTo>
                    <a:pt x="2435" y="2205"/>
                    <a:pt x="2432" y="2191"/>
                    <a:pt x="2441" y="2187"/>
                  </a:cubicBezTo>
                  <a:cubicBezTo>
                    <a:pt x="2452" y="2182"/>
                    <a:pt x="2465" y="2193"/>
                    <a:pt x="2477" y="2196"/>
                  </a:cubicBezTo>
                  <a:cubicBezTo>
                    <a:pt x="2498" y="2202"/>
                    <a:pt x="2519" y="2209"/>
                    <a:pt x="2541" y="2214"/>
                  </a:cubicBezTo>
                  <a:cubicBezTo>
                    <a:pt x="2637" y="2235"/>
                    <a:pt x="2737" y="2249"/>
                    <a:pt x="2834" y="2260"/>
                  </a:cubicBezTo>
                  <a:cubicBezTo>
                    <a:pt x="2882" y="2244"/>
                    <a:pt x="2911" y="2264"/>
                    <a:pt x="2944" y="2297"/>
                  </a:cubicBezTo>
                  <a:cubicBezTo>
                    <a:pt x="2945" y="2299"/>
                    <a:pt x="2958" y="2356"/>
                    <a:pt x="2962" y="2361"/>
                  </a:cubicBezTo>
                  <a:cubicBezTo>
                    <a:pt x="2981" y="2385"/>
                    <a:pt x="3009" y="2381"/>
                    <a:pt x="3035" y="2388"/>
                  </a:cubicBezTo>
                  <a:cubicBezTo>
                    <a:pt x="3103" y="2406"/>
                    <a:pt x="3167" y="2429"/>
                    <a:pt x="3236" y="2443"/>
                  </a:cubicBezTo>
                  <a:cubicBezTo>
                    <a:pt x="3259" y="2465"/>
                    <a:pt x="3272" y="2476"/>
                    <a:pt x="3282" y="2507"/>
                  </a:cubicBezTo>
                  <a:cubicBezTo>
                    <a:pt x="3292" y="2607"/>
                    <a:pt x="3285" y="2583"/>
                    <a:pt x="3328" y="2644"/>
                  </a:cubicBezTo>
                  <a:cubicBezTo>
                    <a:pt x="3330" y="2661"/>
                    <a:pt x="3330" y="2720"/>
                    <a:pt x="3355" y="2736"/>
                  </a:cubicBezTo>
                  <a:cubicBezTo>
                    <a:pt x="3371" y="2746"/>
                    <a:pt x="3392" y="2748"/>
                    <a:pt x="3410" y="2754"/>
                  </a:cubicBezTo>
                  <a:cubicBezTo>
                    <a:pt x="3419" y="2757"/>
                    <a:pt x="3437" y="2763"/>
                    <a:pt x="3437" y="2763"/>
                  </a:cubicBezTo>
                  <a:cubicBezTo>
                    <a:pt x="3461" y="2786"/>
                    <a:pt x="3480" y="2799"/>
                    <a:pt x="3511" y="2809"/>
                  </a:cubicBezTo>
                  <a:cubicBezTo>
                    <a:pt x="3558" y="2879"/>
                    <a:pt x="3653" y="2878"/>
                    <a:pt x="3730" y="2891"/>
                  </a:cubicBezTo>
                  <a:cubicBezTo>
                    <a:pt x="3813" y="2919"/>
                    <a:pt x="3927" y="2960"/>
                    <a:pt x="4013" y="2964"/>
                  </a:cubicBezTo>
                  <a:cubicBezTo>
                    <a:pt x="4126" y="2970"/>
                    <a:pt x="4239" y="2970"/>
                    <a:pt x="4352" y="2973"/>
                  </a:cubicBezTo>
                  <a:cubicBezTo>
                    <a:pt x="4416" y="2970"/>
                    <a:pt x="4480" y="2969"/>
                    <a:pt x="4544" y="2964"/>
                  </a:cubicBezTo>
                  <a:cubicBezTo>
                    <a:pt x="4596" y="2960"/>
                    <a:pt x="4552" y="2956"/>
                    <a:pt x="4580" y="2928"/>
                  </a:cubicBezTo>
                  <a:cubicBezTo>
                    <a:pt x="4595" y="2913"/>
                    <a:pt x="4642" y="2898"/>
                    <a:pt x="4663" y="2891"/>
                  </a:cubicBezTo>
                  <a:cubicBezTo>
                    <a:pt x="4672" y="2885"/>
                    <a:pt x="4680" y="2877"/>
                    <a:pt x="4690" y="2873"/>
                  </a:cubicBezTo>
                  <a:cubicBezTo>
                    <a:pt x="4708" y="2865"/>
                    <a:pt x="4745" y="2854"/>
                    <a:pt x="4745" y="2854"/>
                  </a:cubicBezTo>
                  <a:cubicBezTo>
                    <a:pt x="4769" y="2819"/>
                    <a:pt x="4775" y="2780"/>
                    <a:pt x="4800" y="2745"/>
                  </a:cubicBezTo>
                  <a:cubicBezTo>
                    <a:pt x="4816" y="2678"/>
                    <a:pt x="4813" y="2669"/>
                    <a:pt x="4855" y="2617"/>
                  </a:cubicBezTo>
                  <a:cubicBezTo>
                    <a:pt x="4862" y="2608"/>
                    <a:pt x="4863" y="2595"/>
                    <a:pt x="4873" y="2589"/>
                  </a:cubicBezTo>
                  <a:cubicBezTo>
                    <a:pt x="4897" y="2575"/>
                    <a:pt x="4928" y="2578"/>
                    <a:pt x="4955" y="2571"/>
                  </a:cubicBezTo>
                  <a:cubicBezTo>
                    <a:pt x="5042" y="2515"/>
                    <a:pt x="4900" y="2601"/>
                    <a:pt x="5138" y="2534"/>
                  </a:cubicBezTo>
                  <a:cubicBezTo>
                    <a:pt x="5147" y="2531"/>
                    <a:pt x="5140" y="2514"/>
                    <a:pt x="5147" y="2507"/>
                  </a:cubicBezTo>
                  <a:cubicBezTo>
                    <a:pt x="5154" y="2500"/>
                    <a:pt x="5166" y="2501"/>
                    <a:pt x="5175" y="2498"/>
                  </a:cubicBezTo>
                  <a:cubicBezTo>
                    <a:pt x="5190" y="2452"/>
                    <a:pt x="5206" y="2466"/>
                    <a:pt x="5248" y="2452"/>
                  </a:cubicBezTo>
                  <a:cubicBezTo>
                    <a:pt x="5277" y="2409"/>
                    <a:pt x="5309" y="2413"/>
                    <a:pt x="5357" y="2397"/>
                  </a:cubicBezTo>
                  <a:cubicBezTo>
                    <a:pt x="5390" y="2366"/>
                    <a:pt x="5423" y="2344"/>
                    <a:pt x="5449" y="2306"/>
                  </a:cubicBezTo>
                  <a:cubicBezTo>
                    <a:pt x="5467" y="2250"/>
                    <a:pt x="5481" y="2248"/>
                    <a:pt x="5440" y="2205"/>
                  </a:cubicBezTo>
                  <a:cubicBezTo>
                    <a:pt x="5437" y="2196"/>
                    <a:pt x="5440" y="2179"/>
                    <a:pt x="5431" y="2178"/>
                  </a:cubicBezTo>
                  <a:cubicBezTo>
                    <a:pt x="5406" y="2175"/>
                    <a:pt x="5382" y="2190"/>
                    <a:pt x="5357" y="2196"/>
                  </a:cubicBezTo>
                  <a:cubicBezTo>
                    <a:pt x="5298" y="2210"/>
                    <a:pt x="5235" y="2217"/>
                    <a:pt x="5175" y="2224"/>
                  </a:cubicBezTo>
                  <a:cubicBezTo>
                    <a:pt x="5140" y="2257"/>
                    <a:pt x="5084" y="2252"/>
                    <a:pt x="5037" y="2260"/>
                  </a:cubicBezTo>
                  <a:cubicBezTo>
                    <a:pt x="4982" y="2278"/>
                    <a:pt x="4979" y="2283"/>
                    <a:pt x="4891" y="2260"/>
                  </a:cubicBezTo>
                  <a:cubicBezTo>
                    <a:pt x="4881" y="2257"/>
                    <a:pt x="4882" y="2240"/>
                    <a:pt x="4873" y="2233"/>
                  </a:cubicBezTo>
                  <a:cubicBezTo>
                    <a:pt x="4865" y="2227"/>
                    <a:pt x="4854" y="2227"/>
                    <a:pt x="4845" y="2224"/>
                  </a:cubicBezTo>
                  <a:cubicBezTo>
                    <a:pt x="4824" y="2227"/>
                    <a:pt x="4802" y="2227"/>
                    <a:pt x="4781" y="2233"/>
                  </a:cubicBezTo>
                  <a:cubicBezTo>
                    <a:pt x="4726" y="2249"/>
                    <a:pt x="4782" y="2260"/>
                    <a:pt x="4727" y="2242"/>
                  </a:cubicBezTo>
                  <a:cubicBezTo>
                    <a:pt x="4718" y="2233"/>
                    <a:pt x="4709" y="2222"/>
                    <a:pt x="4699" y="2214"/>
                  </a:cubicBezTo>
                  <a:cubicBezTo>
                    <a:pt x="4682" y="2201"/>
                    <a:pt x="4644" y="2178"/>
                    <a:pt x="4644" y="2178"/>
                  </a:cubicBezTo>
                  <a:cubicBezTo>
                    <a:pt x="4622" y="2089"/>
                    <a:pt x="4609" y="2113"/>
                    <a:pt x="4498" y="2096"/>
                  </a:cubicBezTo>
                  <a:cubicBezTo>
                    <a:pt x="4489" y="2093"/>
                    <a:pt x="4479" y="2092"/>
                    <a:pt x="4471" y="2086"/>
                  </a:cubicBezTo>
                  <a:cubicBezTo>
                    <a:pt x="4454" y="2073"/>
                    <a:pt x="4445" y="2048"/>
                    <a:pt x="4425" y="2041"/>
                  </a:cubicBezTo>
                  <a:cubicBezTo>
                    <a:pt x="4416" y="2038"/>
                    <a:pt x="4379" y="2027"/>
                    <a:pt x="4370" y="2022"/>
                  </a:cubicBezTo>
                  <a:cubicBezTo>
                    <a:pt x="4338" y="2005"/>
                    <a:pt x="4323" y="1980"/>
                    <a:pt x="4288" y="1968"/>
                  </a:cubicBezTo>
                  <a:cubicBezTo>
                    <a:pt x="4255" y="1935"/>
                    <a:pt x="4252" y="1901"/>
                    <a:pt x="4215" y="1876"/>
                  </a:cubicBezTo>
                  <a:cubicBezTo>
                    <a:pt x="4185" y="1833"/>
                    <a:pt x="4206" y="1852"/>
                    <a:pt x="4141" y="1830"/>
                  </a:cubicBezTo>
                  <a:cubicBezTo>
                    <a:pt x="4132" y="1827"/>
                    <a:pt x="4114" y="1821"/>
                    <a:pt x="4114" y="1821"/>
                  </a:cubicBezTo>
                  <a:cubicBezTo>
                    <a:pt x="4108" y="1812"/>
                    <a:pt x="4105" y="1801"/>
                    <a:pt x="4096" y="1794"/>
                  </a:cubicBezTo>
                  <a:cubicBezTo>
                    <a:pt x="4088" y="1788"/>
                    <a:pt x="4074" y="1793"/>
                    <a:pt x="4068" y="1785"/>
                  </a:cubicBezTo>
                  <a:cubicBezTo>
                    <a:pt x="4060" y="1775"/>
                    <a:pt x="4062" y="1760"/>
                    <a:pt x="4059" y="1748"/>
                  </a:cubicBezTo>
                  <a:cubicBezTo>
                    <a:pt x="3962" y="1758"/>
                    <a:pt x="3883" y="1765"/>
                    <a:pt x="3785" y="1757"/>
                  </a:cubicBezTo>
                  <a:cubicBezTo>
                    <a:pt x="3778" y="1750"/>
                    <a:pt x="3739" y="1717"/>
                    <a:pt x="3739" y="1702"/>
                  </a:cubicBezTo>
                  <a:cubicBezTo>
                    <a:pt x="3739" y="1677"/>
                    <a:pt x="3751" y="1653"/>
                    <a:pt x="3757" y="1629"/>
                  </a:cubicBezTo>
                  <a:cubicBezTo>
                    <a:pt x="3771" y="1573"/>
                    <a:pt x="3776" y="1520"/>
                    <a:pt x="3794" y="1465"/>
                  </a:cubicBezTo>
                  <a:cubicBezTo>
                    <a:pt x="3782" y="1452"/>
                    <a:pt x="3765" y="1444"/>
                    <a:pt x="3757" y="1428"/>
                  </a:cubicBezTo>
                  <a:cubicBezTo>
                    <a:pt x="3748" y="1411"/>
                    <a:pt x="3755" y="1384"/>
                    <a:pt x="3739" y="1373"/>
                  </a:cubicBezTo>
                  <a:cubicBezTo>
                    <a:pt x="3706" y="1351"/>
                    <a:pt x="3681" y="1322"/>
                    <a:pt x="3648" y="1300"/>
                  </a:cubicBezTo>
                  <a:cubicBezTo>
                    <a:pt x="3620" y="1215"/>
                    <a:pt x="3610" y="1196"/>
                    <a:pt x="3648" y="1053"/>
                  </a:cubicBezTo>
                  <a:cubicBezTo>
                    <a:pt x="3653" y="1034"/>
                    <a:pt x="3703" y="1035"/>
                    <a:pt x="3703" y="1035"/>
                  </a:cubicBezTo>
                  <a:cubicBezTo>
                    <a:pt x="3706" y="1026"/>
                    <a:pt x="3707" y="1016"/>
                    <a:pt x="3712" y="1008"/>
                  </a:cubicBezTo>
                  <a:cubicBezTo>
                    <a:pt x="3716" y="1000"/>
                    <a:pt x="3726" y="997"/>
                    <a:pt x="3730" y="989"/>
                  </a:cubicBezTo>
                  <a:cubicBezTo>
                    <a:pt x="3735" y="978"/>
                    <a:pt x="3734" y="964"/>
                    <a:pt x="3739" y="953"/>
                  </a:cubicBezTo>
                  <a:cubicBezTo>
                    <a:pt x="3743" y="945"/>
                    <a:pt x="3752" y="941"/>
                    <a:pt x="3757" y="934"/>
                  </a:cubicBezTo>
                  <a:cubicBezTo>
                    <a:pt x="3805" y="870"/>
                    <a:pt x="3771" y="889"/>
                    <a:pt x="3821" y="870"/>
                  </a:cubicBezTo>
                  <a:cubicBezTo>
                    <a:pt x="3852" y="840"/>
                    <a:pt x="3873" y="838"/>
                    <a:pt x="3913" y="825"/>
                  </a:cubicBezTo>
                  <a:cubicBezTo>
                    <a:pt x="3913" y="824"/>
                    <a:pt x="3976" y="732"/>
                    <a:pt x="3949" y="742"/>
                  </a:cubicBezTo>
                  <a:cubicBezTo>
                    <a:pt x="3940" y="745"/>
                    <a:pt x="3931" y="749"/>
                    <a:pt x="3922" y="752"/>
                  </a:cubicBezTo>
                  <a:cubicBezTo>
                    <a:pt x="3898" y="727"/>
                    <a:pt x="3892" y="708"/>
                    <a:pt x="3858" y="697"/>
                  </a:cubicBezTo>
                  <a:cubicBezTo>
                    <a:pt x="3829" y="607"/>
                    <a:pt x="3771" y="631"/>
                    <a:pt x="3675" y="624"/>
                  </a:cubicBezTo>
                  <a:cubicBezTo>
                    <a:pt x="3623" y="570"/>
                    <a:pt x="3695" y="640"/>
                    <a:pt x="3629" y="596"/>
                  </a:cubicBezTo>
                  <a:cubicBezTo>
                    <a:pt x="3618" y="589"/>
                    <a:pt x="3613" y="575"/>
                    <a:pt x="3602" y="569"/>
                  </a:cubicBezTo>
                  <a:cubicBezTo>
                    <a:pt x="3585" y="560"/>
                    <a:pt x="3547" y="550"/>
                    <a:pt x="3547" y="550"/>
                  </a:cubicBezTo>
                  <a:cubicBezTo>
                    <a:pt x="3239" y="565"/>
                    <a:pt x="3432" y="556"/>
                    <a:pt x="3273" y="587"/>
                  </a:cubicBezTo>
                  <a:cubicBezTo>
                    <a:pt x="3270" y="587"/>
                    <a:pt x="3197" y="580"/>
                    <a:pt x="3181" y="569"/>
                  </a:cubicBezTo>
                  <a:cubicBezTo>
                    <a:pt x="3170" y="562"/>
                    <a:pt x="3164" y="549"/>
                    <a:pt x="3154" y="541"/>
                  </a:cubicBezTo>
                  <a:cubicBezTo>
                    <a:pt x="3120" y="512"/>
                    <a:pt x="3097" y="501"/>
                    <a:pt x="3053" y="486"/>
                  </a:cubicBezTo>
                  <a:cubicBezTo>
                    <a:pt x="2979" y="461"/>
                    <a:pt x="3023" y="476"/>
                    <a:pt x="2971" y="459"/>
                  </a:cubicBezTo>
                  <a:cubicBezTo>
                    <a:pt x="2962" y="456"/>
                    <a:pt x="2944" y="450"/>
                    <a:pt x="2944" y="450"/>
                  </a:cubicBezTo>
                  <a:cubicBezTo>
                    <a:pt x="2886" y="453"/>
                    <a:pt x="2828" y="454"/>
                    <a:pt x="2770" y="459"/>
                  </a:cubicBezTo>
                  <a:cubicBezTo>
                    <a:pt x="2735" y="462"/>
                    <a:pt x="2732" y="489"/>
                    <a:pt x="2706" y="505"/>
                  </a:cubicBezTo>
                  <a:cubicBezTo>
                    <a:pt x="2697" y="511"/>
                    <a:pt x="2648" y="521"/>
                    <a:pt x="2642" y="523"/>
                  </a:cubicBezTo>
                  <a:cubicBezTo>
                    <a:pt x="2633" y="529"/>
                    <a:pt x="2626" y="539"/>
                    <a:pt x="2615" y="541"/>
                  </a:cubicBezTo>
                  <a:cubicBezTo>
                    <a:pt x="2584" y="546"/>
                    <a:pt x="2540" y="499"/>
                    <a:pt x="2523" y="477"/>
                  </a:cubicBezTo>
                  <a:cubicBezTo>
                    <a:pt x="2516" y="468"/>
                    <a:pt x="2514" y="455"/>
                    <a:pt x="2505" y="450"/>
                  </a:cubicBezTo>
                  <a:cubicBezTo>
                    <a:pt x="2481" y="436"/>
                    <a:pt x="2450" y="439"/>
                    <a:pt x="2423" y="432"/>
                  </a:cubicBezTo>
                  <a:cubicBezTo>
                    <a:pt x="2417" y="426"/>
                    <a:pt x="2412" y="418"/>
                    <a:pt x="2404" y="413"/>
                  </a:cubicBezTo>
                  <a:cubicBezTo>
                    <a:pt x="2396" y="408"/>
                    <a:pt x="2384" y="411"/>
                    <a:pt x="2377" y="404"/>
                  </a:cubicBezTo>
                  <a:cubicBezTo>
                    <a:pt x="2329" y="356"/>
                    <a:pt x="2414" y="392"/>
                    <a:pt x="2340" y="368"/>
                  </a:cubicBezTo>
                  <a:cubicBezTo>
                    <a:pt x="2315" y="342"/>
                    <a:pt x="2275" y="325"/>
                    <a:pt x="2240" y="313"/>
                  </a:cubicBezTo>
                  <a:cubicBezTo>
                    <a:pt x="2162" y="235"/>
                    <a:pt x="2279" y="358"/>
                    <a:pt x="2212" y="267"/>
                  </a:cubicBezTo>
                  <a:cubicBezTo>
                    <a:pt x="2174" y="215"/>
                    <a:pt x="2150" y="206"/>
                    <a:pt x="2112" y="148"/>
                  </a:cubicBezTo>
                  <a:cubicBezTo>
                    <a:pt x="2103" y="135"/>
                    <a:pt x="2081" y="141"/>
                    <a:pt x="2066" y="139"/>
                  </a:cubicBezTo>
                  <a:cubicBezTo>
                    <a:pt x="2042" y="135"/>
                    <a:pt x="2017" y="133"/>
                    <a:pt x="1993" y="130"/>
                  </a:cubicBezTo>
                  <a:cubicBezTo>
                    <a:pt x="1981" y="94"/>
                    <a:pt x="1975" y="78"/>
                    <a:pt x="1938" y="66"/>
                  </a:cubicBezTo>
                  <a:cubicBezTo>
                    <a:pt x="1918" y="36"/>
                    <a:pt x="1904" y="22"/>
                    <a:pt x="1874" y="2"/>
                  </a:cubicBezTo>
                  <a:cubicBezTo>
                    <a:pt x="1834" y="8"/>
                    <a:pt x="1790" y="0"/>
                    <a:pt x="1755" y="20"/>
                  </a:cubicBezTo>
                  <a:cubicBezTo>
                    <a:pt x="1747" y="25"/>
                    <a:pt x="1750" y="39"/>
                    <a:pt x="1746" y="48"/>
                  </a:cubicBezTo>
                  <a:cubicBezTo>
                    <a:pt x="1730" y="81"/>
                    <a:pt x="1732" y="74"/>
                    <a:pt x="1700" y="84"/>
                  </a:cubicBezTo>
                  <a:cubicBezTo>
                    <a:pt x="1673" y="102"/>
                    <a:pt x="1663" y="132"/>
                    <a:pt x="1636" y="148"/>
                  </a:cubicBezTo>
                  <a:cubicBezTo>
                    <a:pt x="1601" y="168"/>
                    <a:pt x="1544" y="169"/>
                    <a:pt x="1508" y="176"/>
                  </a:cubicBezTo>
                  <a:cubicBezTo>
                    <a:pt x="1477" y="182"/>
                    <a:pt x="1446" y="193"/>
                    <a:pt x="1417" y="203"/>
                  </a:cubicBezTo>
                  <a:cubicBezTo>
                    <a:pt x="1406" y="206"/>
                    <a:pt x="1400" y="220"/>
                    <a:pt x="1389" y="221"/>
                  </a:cubicBezTo>
                  <a:cubicBezTo>
                    <a:pt x="1316" y="229"/>
                    <a:pt x="1243" y="227"/>
                    <a:pt x="1170" y="230"/>
                  </a:cubicBezTo>
                  <a:cubicBezTo>
                    <a:pt x="1167" y="239"/>
                    <a:pt x="1168" y="251"/>
                    <a:pt x="1161" y="258"/>
                  </a:cubicBezTo>
                  <a:cubicBezTo>
                    <a:pt x="1154" y="265"/>
                    <a:pt x="1133" y="257"/>
                    <a:pt x="1133" y="267"/>
                  </a:cubicBezTo>
                  <a:cubicBezTo>
                    <a:pt x="1127" y="398"/>
                    <a:pt x="1135" y="416"/>
                    <a:pt x="1161" y="496"/>
                  </a:cubicBezTo>
                  <a:cubicBezTo>
                    <a:pt x="1135" y="652"/>
                    <a:pt x="1173" y="491"/>
                    <a:pt x="1133" y="569"/>
                  </a:cubicBezTo>
                  <a:cubicBezTo>
                    <a:pt x="1127" y="580"/>
                    <a:pt x="1133" y="596"/>
                    <a:pt x="1124" y="605"/>
                  </a:cubicBezTo>
                  <a:cubicBezTo>
                    <a:pt x="1115" y="614"/>
                    <a:pt x="1100" y="613"/>
                    <a:pt x="1088" y="614"/>
                  </a:cubicBezTo>
                  <a:cubicBezTo>
                    <a:pt x="1045" y="619"/>
                    <a:pt x="1003" y="621"/>
                    <a:pt x="960" y="624"/>
                  </a:cubicBezTo>
                  <a:cubicBezTo>
                    <a:pt x="950" y="634"/>
                    <a:pt x="927" y="657"/>
                    <a:pt x="914" y="660"/>
                  </a:cubicBezTo>
                  <a:cubicBezTo>
                    <a:pt x="872" y="670"/>
                    <a:pt x="786" y="678"/>
                    <a:pt x="786" y="678"/>
                  </a:cubicBezTo>
                  <a:cubicBezTo>
                    <a:pt x="764" y="702"/>
                    <a:pt x="733" y="747"/>
                    <a:pt x="704" y="761"/>
                  </a:cubicBezTo>
                  <a:cubicBezTo>
                    <a:pt x="687" y="770"/>
                    <a:pt x="649" y="779"/>
                    <a:pt x="649" y="779"/>
                  </a:cubicBezTo>
                  <a:cubicBezTo>
                    <a:pt x="631" y="834"/>
                    <a:pt x="598" y="827"/>
                    <a:pt x="548" y="843"/>
                  </a:cubicBezTo>
                  <a:cubicBezTo>
                    <a:pt x="492" y="806"/>
                    <a:pt x="543" y="848"/>
                    <a:pt x="512" y="797"/>
                  </a:cubicBezTo>
                  <a:cubicBezTo>
                    <a:pt x="501" y="779"/>
                    <a:pt x="474" y="769"/>
                    <a:pt x="457" y="761"/>
                  </a:cubicBezTo>
                  <a:cubicBezTo>
                    <a:pt x="447" y="718"/>
                    <a:pt x="433" y="717"/>
                    <a:pt x="420" y="678"/>
                  </a:cubicBezTo>
                  <a:cubicBezTo>
                    <a:pt x="399" y="681"/>
                    <a:pt x="377" y="683"/>
                    <a:pt x="356" y="688"/>
                  </a:cubicBezTo>
                  <a:cubicBezTo>
                    <a:pt x="337" y="692"/>
                    <a:pt x="301" y="706"/>
                    <a:pt x="301" y="706"/>
                  </a:cubicBezTo>
                  <a:cubicBezTo>
                    <a:pt x="249" y="741"/>
                    <a:pt x="180" y="751"/>
                    <a:pt x="119" y="761"/>
                  </a:cubicBezTo>
                  <a:cubicBezTo>
                    <a:pt x="97" y="782"/>
                    <a:pt x="94" y="803"/>
                    <a:pt x="73" y="825"/>
                  </a:cubicBezTo>
                  <a:cubicBezTo>
                    <a:pt x="65" y="872"/>
                    <a:pt x="51" y="909"/>
                    <a:pt x="18" y="944"/>
                  </a:cubicBezTo>
                  <a:cubicBezTo>
                    <a:pt x="8" y="974"/>
                    <a:pt x="18" y="971"/>
                    <a:pt x="0" y="971"/>
                  </a:cubicBezTo>
                </a:path>
              </a:pathLst>
            </a:custGeom>
            <a:noFill/>
            <a:ln w="38100" cmpd="sng">
              <a:solidFill>
                <a:srgbClr val="EE08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934" name="Arc 62"/>
          <p:cNvSpPr>
            <a:spLocks/>
          </p:cNvSpPr>
          <p:nvPr/>
        </p:nvSpPr>
        <p:spPr bwMode="auto">
          <a:xfrm rot="136538" flipV="1">
            <a:off x="5943600" y="2043114"/>
            <a:ext cx="1231900" cy="928687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lnTo>
                  <a:pt x="378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5" name="Arc 63"/>
          <p:cNvSpPr>
            <a:spLocks/>
          </p:cNvSpPr>
          <p:nvPr/>
        </p:nvSpPr>
        <p:spPr bwMode="auto">
          <a:xfrm rot="1704398" flipV="1">
            <a:off x="7227888" y="3211514"/>
            <a:ext cx="1465262" cy="687387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lnTo>
                  <a:pt x="378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6" name="Arc 64"/>
          <p:cNvSpPr>
            <a:spLocks/>
          </p:cNvSpPr>
          <p:nvPr/>
        </p:nvSpPr>
        <p:spPr bwMode="auto">
          <a:xfrm rot="18687724" flipV="1">
            <a:off x="5285582" y="1577182"/>
            <a:ext cx="1247775" cy="1100138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lnTo>
                  <a:pt x="378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7" name="Arc 65"/>
          <p:cNvSpPr>
            <a:spLocks/>
          </p:cNvSpPr>
          <p:nvPr/>
        </p:nvSpPr>
        <p:spPr bwMode="auto">
          <a:xfrm rot="18687724" flipV="1">
            <a:off x="4193382" y="1293019"/>
            <a:ext cx="1247775" cy="1100138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lnTo>
                  <a:pt x="378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9" grpId="0"/>
      <p:bldP spid="79910" grpId="0"/>
      <p:bldP spid="79934" grpId="0" animBg="1"/>
      <p:bldP spid="79935" grpId="0" animBg="1"/>
      <p:bldP spid="79936" grpId="0" animBg="1"/>
      <p:bldP spid="799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6096000" y="3133726"/>
            <a:ext cx="43434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Vịnh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Long</a:t>
            </a:r>
          </a:p>
        </p:txBody>
      </p:sp>
      <p:pic>
        <p:nvPicPr>
          <p:cNvPr id="10243" name="Picture 15" descr="Kết quả hình ảnh cho cao nguyên đ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" descr="Kết quả hình ảnh cho vịnh ha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305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21" descr="Kết quả hình ảnh cho cánh cung nú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246" name="AutoShape 23" descr="Kết quả hình ảnh cho cánh cung nú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247" name="AutoShape 25" descr="Kết quả hình ảnh cho cánh cung nú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48" name="Picture 27" descr="Kết quả hình ảnh cho cánh cung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5943600" y="6400801"/>
            <a:ext cx="45720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Cánh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cung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Bắc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Sơn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71600" y="3133726"/>
            <a:ext cx="45720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CN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đá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Văn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1624013" y="3657600"/>
            <a:ext cx="4495800" cy="3265488"/>
            <a:chOff x="0" y="-75"/>
            <a:chExt cx="1872" cy="1582"/>
          </a:xfrm>
        </p:grpSpPr>
        <p:pic>
          <p:nvPicPr>
            <p:cNvPr id="10252" name="Picture 4" descr="ANd9GcRsDNEqSe0QhasNM8TF4oBZyIvmFO2GOO6jhajaqeoVzvTqTxlV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5"/>
              <a:ext cx="1872" cy="137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5"/>
            <p:cNvSpPr txBox="1">
              <a:spLocks noChangeArrowheads="1"/>
            </p:cNvSpPr>
            <p:nvPr/>
          </p:nvSpPr>
          <p:spPr bwMode="auto">
            <a:xfrm>
              <a:off x="54" y="1254"/>
              <a:ext cx="163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Arial" panose="020B0604020202020204" pitchFamily="34" charset="0"/>
                </a:rPr>
                <a:t>Cánh cung sông Gâm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7" grpId="0"/>
      <p:bldP spid="9423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 descr="Tập tin:Puong C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286000" y="304801"/>
            <a:ext cx="2743200" cy="30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 PUÔNG (BẮC KẠN</a:t>
            </a:r>
            <a:r>
              <a:rPr lang="en-US" sz="1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317" name="Picture 5" descr="Tập tin:Thien C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858000" y="304800"/>
            <a:ext cx="29718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 THIÊN CUNG (HẠ LONG)</a:t>
            </a:r>
          </a:p>
        </p:txBody>
      </p:sp>
      <p:pic>
        <p:nvPicPr>
          <p:cNvPr id="13319" name="Picture 7" descr="hangkhomy1-ww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934200" y="6248401"/>
            <a:ext cx="3276600" cy="307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HANG KHỐ MỶ (HÀ GIANG)</a:t>
            </a:r>
          </a:p>
        </p:txBody>
      </p:sp>
      <p:pic>
        <p:nvPicPr>
          <p:cNvPr id="13321" name="Picture 9" descr="Non nước Cao Bằng -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572000" y="3200401"/>
            <a:ext cx="290195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xtơ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133600" y="6324600"/>
            <a:ext cx="3200400" cy="304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 NGƯỜM NGAO (CAO BẰNG)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 autoUpdateAnimBg="0"/>
      <p:bldP spid="13318" grpId="0" animBg="1" autoUpdateAnimBg="0"/>
      <p:bldP spid="13320" grpId="0" animBg="1" autoUpdateAnimBg="0"/>
      <p:bldP spid="13322" grpId="0" animBg="1"/>
      <p:bldP spid="13323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4590</TotalTime>
  <Words>1840</Words>
  <Application>Microsoft Office PowerPoint</Application>
  <PresentationFormat>Widescreen</PresentationFormat>
  <Paragraphs>302</Paragraphs>
  <Slides>45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Calibri</vt:lpstr>
      <vt:lpstr>Arial</vt:lpstr>
      <vt:lpstr>Times New Roman</vt:lpstr>
      <vt:lpstr>.VnBahamasBH</vt:lpstr>
      <vt:lpstr>Garamond</vt:lpstr>
      <vt:lpstr>Wingdings</vt:lpstr>
      <vt:lpstr>Verdana</vt:lpstr>
      <vt:lpstr>VNI-Times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Đồng bằng Sông Hồng</vt:lpstr>
      <vt:lpstr>Đồng bằng sông Cửu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Bờ biển mài mòn</vt:lpstr>
      <vt:lpstr>Bờ biển bồi tụ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củng cố:</vt:lpstr>
      <vt:lpstr>PowerPoint Presentation</vt:lpstr>
    </vt:vector>
  </TitlesOfParts>
  <Company>&lt;arabianhorse&gt;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YlmF</dc:creator>
  <cp:lastModifiedBy>admin</cp:lastModifiedBy>
  <cp:revision>319</cp:revision>
  <dcterms:created xsi:type="dcterms:W3CDTF">2009-04-21T18:42:31Z</dcterms:created>
  <dcterms:modified xsi:type="dcterms:W3CDTF">2023-03-11T09:52:02Z</dcterms:modified>
</cp:coreProperties>
</file>