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75" r:id="rId13"/>
    <p:sldId id="263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70" r:id="rId23"/>
    <p:sldId id="271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52.png"/><Relationship Id="rId5" Type="http://schemas.openxmlformats.org/officeDocument/2006/relationships/image" Target="../media/image46.svg"/><Relationship Id="rId10" Type="http://schemas.openxmlformats.org/officeDocument/2006/relationships/image" Target="../media/image74.png"/><Relationship Id="rId4" Type="http://schemas.openxmlformats.org/officeDocument/2006/relationships/image" Target="../media/image45.png"/><Relationship Id="rId9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75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6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8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4.svg"/><Relationship Id="rId10" Type="http://schemas.openxmlformats.org/officeDocument/2006/relationships/image" Target="../media/image81.emf"/><Relationship Id="rId4" Type="http://schemas.openxmlformats.org/officeDocument/2006/relationships/image" Target="../media/image53.png"/><Relationship Id="rId9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44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89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svg"/><Relationship Id="rId5" Type="http://schemas.openxmlformats.org/officeDocument/2006/relationships/image" Target="../media/image88.svg"/><Relationship Id="rId1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87.png"/><Relationship Id="rId9" Type="http://schemas.openxmlformats.org/officeDocument/2006/relationships/image" Target="../media/image13.svg"/><Relationship Id="rId14" Type="http://schemas.openxmlformats.org/officeDocument/2006/relationships/image" Target="../media/image6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3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69.svg"/><Relationship Id="rId5" Type="http://schemas.openxmlformats.org/officeDocument/2006/relationships/image" Target="../media/image90.png"/><Relationship Id="rId10" Type="http://schemas.openxmlformats.org/officeDocument/2006/relationships/image" Target="../media/image68.png"/><Relationship Id="rId4" Type="http://schemas.openxmlformats.org/officeDocument/2006/relationships/image" Target="../media/image18.pn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3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35.svg"/><Relationship Id="rId7" Type="http://schemas.openxmlformats.org/officeDocument/2006/relationships/image" Target="../media/image4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svg"/><Relationship Id="rId5" Type="http://schemas.openxmlformats.org/officeDocument/2006/relationships/image" Target="../media/image40.svg"/><Relationship Id="rId10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emf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4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8.svg"/><Relationship Id="rId5" Type="http://schemas.openxmlformats.org/officeDocument/2006/relationships/image" Target="../media/image56.svg"/><Relationship Id="rId10" Type="http://schemas.openxmlformats.org/officeDocument/2006/relationships/image" Target="../media/image7.png"/><Relationship Id="rId4" Type="http://schemas.openxmlformats.org/officeDocument/2006/relationships/image" Target="../media/image55.png"/><Relationship Id="rId9" Type="http://schemas.openxmlformats.org/officeDocument/2006/relationships/image" Target="../media/image17.svg"/><Relationship Id="rId14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928</Words>
  <Application>Microsoft Office PowerPoint</Application>
  <PresentationFormat>Custom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Minh Long PC</cp:lastModifiedBy>
  <cp:revision>9</cp:revision>
  <dcterms:created xsi:type="dcterms:W3CDTF">2006-08-16T00:00:00Z</dcterms:created>
  <dcterms:modified xsi:type="dcterms:W3CDTF">2023-02-14T23:52:31Z</dcterms:modified>
  <dc:identifier>DAEwhoOCIrw</dc:identifier>
</cp:coreProperties>
</file>