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4"/>
  </p:notesMasterIdLst>
  <p:sldIdLst>
    <p:sldId id="313" r:id="rId2"/>
    <p:sldId id="259" r:id="rId3"/>
    <p:sldId id="256" r:id="rId4"/>
    <p:sldId id="260" r:id="rId5"/>
    <p:sldId id="257" r:id="rId6"/>
    <p:sldId id="258" r:id="rId7"/>
    <p:sldId id="314" r:id="rId8"/>
    <p:sldId id="263" r:id="rId9"/>
    <p:sldId id="272" r:id="rId10"/>
    <p:sldId id="315" r:id="rId11"/>
    <p:sldId id="264" r:id="rId12"/>
    <p:sldId id="316" r:id="rId13"/>
    <p:sldId id="317" r:id="rId14"/>
    <p:sldId id="319" r:id="rId15"/>
    <p:sldId id="320" r:id="rId16"/>
    <p:sldId id="318" r:id="rId17"/>
    <p:sldId id="321" r:id="rId18"/>
    <p:sldId id="323" r:id="rId19"/>
    <p:sldId id="324" r:id="rId20"/>
    <p:sldId id="326" r:id="rId21"/>
    <p:sldId id="265" r:id="rId22"/>
    <p:sldId id="325" r:id="rId23"/>
    <p:sldId id="328" r:id="rId24"/>
    <p:sldId id="330" r:id="rId25"/>
    <p:sldId id="331" r:id="rId26"/>
    <p:sldId id="332" r:id="rId27"/>
    <p:sldId id="322" r:id="rId28"/>
    <p:sldId id="266" r:id="rId29"/>
    <p:sldId id="267" r:id="rId30"/>
    <p:sldId id="333" r:id="rId31"/>
    <p:sldId id="281" r:id="rId32"/>
    <p:sldId id="292" r:id="rId33"/>
  </p:sldIdLst>
  <p:sldSz cx="9144000" cy="5143500" type="screen16x9"/>
  <p:notesSz cx="6858000" cy="9144000"/>
  <p:embeddedFontLst>
    <p:embeddedFont>
      <p:font typeface="Bad Script" panose="020B0604020202020204" charset="0"/>
      <p:regular r:id="rId35"/>
    </p:embeddedFont>
    <p:embeddedFont>
      <p:font typeface="Cambria Math" panose="02040503050406030204" pitchFamily="18" charset="0"/>
      <p:regular r:id="rId36"/>
    </p:embeddedFont>
    <p:embeddedFont>
      <p:font typeface="Raleway" pitchFamily="2" charset="0"/>
      <p:regular r:id="rId37"/>
      <p:bold r:id="rId38"/>
      <p:italic r:id="rId39"/>
      <p:boldItalic r:id="rId40"/>
    </p:embeddedFont>
    <p:embeddedFont>
      <p:font typeface="Raleway Black" pitchFamily="2" charset="0"/>
      <p:bold r:id="rId41"/>
      <p:boldItalic r:id="rId42"/>
    </p:embeddedFont>
    <p:embeddedFont>
      <p:font typeface="Raleway Medium" pitchFamily="2" charset="0"/>
      <p:regular r:id="rId43"/>
      <p:bold r:id="rId44"/>
      <p:italic r:id="rId45"/>
      <p:boldItalic r:id="rId46"/>
    </p:embeddedFont>
    <p:embeddedFont>
      <p:font typeface="Raleway SemiBold" pitchFamily="2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68" r:id="rId15"/>
    <p:sldLayoutId id="2147483671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42BB57-9953-4A8E-B51A-A6179AB751CB}"/>
              </a:ext>
            </a:extLst>
          </p:cNvPr>
          <p:cNvSpPr txBox="1"/>
          <p:nvPr/>
        </p:nvSpPr>
        <p:spPr>
          <a:xfrm>
            <a:off x="342900" y="1417395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CHÀO MỪNG CÁC EM ĐẾN VỚI TIẾT HỌC!</a:t>
            </a:r>
            <a:endParaRPr lang="vi-VN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D7DD7-2200-44EA-8266-F0681A4C2660}"/>
              </a:ext>
            </a:extLst>
          </p:cNvPr>
          <p:cNvSpPr txBox="1"/>
          <p:nvPr/>
        </p:nvSpPr>
        <p:spPr>
          <a:xfrm>
            <a:off x="4191000" y="1513990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WELCOME TO OUR CLASS!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32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2" name="Google Shape;1622;p44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:a16="http://schemas.microsoft.com/office/drawing/2014/main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:a16="http://schemas.microsoft.com/office/drawing/2014/main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842A05-0DC3-436E-A3AF-A60B3FC78E13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30D998-06FD-4C04-9383-CE00CD453C62}"/>
              </a:ext>
            </a:extLst>
          </p:cNvPr>
          <p:cNvSpPr txBox="1"/>
          <p:nvPr/>
        </p:nvSpPr>
        <p:spPr>
          <a:xfrm>
            <a:off x="1211940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5DE20-01A2-4E81-8E88-B91611A0B1D6}"/>
              </a:ext>
            </a:extLst>
          </p:cNvPr>
          <p:cNvSpPr txBox="1"/>
          <p:nvPr/>
        </p:nvSpPr>
        <p:spPr>
          <a:xfrm>
            <a:off x="1211940" y="1144886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9710F-CA9B-4ED0-A210-CADCAD6BE4CE}"/>
              </a:ext>
            </a:extLst>
          </p:cNvPr>
          <p:cNvSpPr txBox="1"/>
          <p:nvPr/>
        </p:nvSpPr>
        <p:spPr>
          <a:xfrm>
            <a:off x="1181162" y="1926781"/>
            <a:ext cx="767806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:a16="http://schemas.microsoft.com/office/drawing/2014/main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:a16="http://schemas.microsoft.com/office/drawing/2014/main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A29B4B-D0C7-46D8-9A29-643CD1475A4A}"/>
              </a:ext>
            </a:extLst>
          </p:cNvPr>
          <p:cNvSpPr txBox="1"/>
          <p:nvPr/>
        </p:nvSpPr>
        <p:spPr>
          <a:xfrm rot="21473402">
            <a:off x="6804993" y="277431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90789B-3867-44FA-B982-20C4FB58DDAB}"/>
              </a:ext>
            </a:extLst>
          </p:cNvPr>
          <p:cNvSpPr txBox="1"/>
          <p:nvPr/>
        </p:nvSpPr>
        <p:spPr>
          <a:xfrm>
            <a:off x="1523090" y="4549417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6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3811303" y="306922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1A50F1-75EA-4370-8C7B-EB4429A7EE31}"/>
              </a:ext>
            </a:extLst>
          </p:cNvPr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CE5803-F27A-4E9A-AB68-EA6528FF5307}"/>
                </a:ext>
              </a:extLst>
            </p:cNvPr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D69700-B19A-4F05-9CE8-B2253B9DFBA9}"/>
                </a:ext>
              </a:extLst>
            </p:cNvPr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19F143D-12C1-49F8-95F4-A34E55AD3076}"/>
                </a:ext>
              </a:extLst>
            </p:cNvPr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57745C-4A94-47E3-A809-5C5B001A6F59}"/>
                </a:ext>
              </a:extLst>
            </p:cNvPr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46912C-95A1-4E3F-8F0A-7F8AF9C4A1D7}"/>
                </a:ext>
              </a:extLst>
            </p:cNvPr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6082F18-E2C8-4EED-9054-FAE93C141252}"/>
                </a:ext>
              </a:extLst>
            </p:cNvPr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>
              <a:extLst>
                <a:ext uri="{FF2B5EF4-FFF2-40B4-BE49-F238E27FC236}">
                  <a16:creationId xmlns:a16="http://schemas.microsoft.com/office/drawing/2014/main" id="{0F8FBCAE-21F9-4A27-A61B-B385D40D2065}"/>
                </a:ext>
              </a:extLst>
            </p:cNvPr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>
              <a:extLst>
                <a:ext uri="{FF2B5EF4-FFF2-40B4-BE49-F238E27FC236}">
                  <a16:creationId xmlns:a16="http://schemas.microsoft.com/office/drawing/2014/main" id="{C905DBDE-38BD-4A55-BD2E-576AC434CB5B}"/>
                </a:ext>
              </a:extLst>
            </p:cNvPr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>
              <a:extLst>
                <a:ext uri="{FF2B5EF4-FFF2-40B4-BE49-F238E27FC236}">
                  <a16:creationId xmlns:a16="http://schemas.microsoft.com/office/drawing/2014/main" id="{BDECEA3A-13A7-4064-81B4-3844E7816CEB}"/>
                </a:ext>
              </a:extLst>
            </p:cNvPr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6A721F-8DD9-405E-9493-0C3900927186}"/>
              </a:ext>
            </a:extLst>
          </p:cNvPr>
          <p:cNvSpPr txBox="1"/>
          <p:nvPr/>
        </p:nvSpPr>
        <p:spPr>
          <a:xfrm>
            <a:off x="694656" y="3922934"/>
            <a:ext cx="73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:a16="http://schemas.microsoft.com/office/drawing/2014/main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:a16="http://schemas.microsoft.com/office/drawing/2014/main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:a16="http://schemas.microsoft.com/office/drawing/2014/main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1665137" y="1853940"/>
            <a:ext cx="615924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:a16="http://schemas.microsoft.com/office/drawing/2014/main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:a16="http://schemas.microsoft.com/office/drawing/2014/main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:a16="http://schemas.microsoft.com/office/drawing/2014/main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1491</Words>
  <Application>Microsoft Office PowerPoint</Application>
  <PresentationFormat>On-screen Show (16:9)</PresentationFormat>
  <Paragraphs>185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Raleway Medium</vt:lpstr>
      <vt:lpstr>Raleway SemiBold</vt:lpstr>
      <vt:lpstr>Raleway</vt:lpstr>
      <vt:lpstr>Bad Script</vt:lpstr>
      <vt:lpstr>Raleway Black</vt:lpstr>
      <vt:lpstr>Arial</vt:lpstr>
      <vt:lpstr>Roboto</vt:lpstr>
      <vt:lpstr>Cambria Math</vt:lpstr>
      <vt:lpstr>Times New Roman</vt:lpstr>
      <vt:lpstr>Mathematics Subject for High School by Slidesgo</vt:lpstr>
      <vt:lpstr>PowerPoint Presentation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Minh Long PC</cp:lastModifiedBy>
  <cp:revision>16</cp:revision>
  <dcterms:modified xsi:type="dcterms:W3CDTF">2023-02-14T23:48:09Z</dcterms:modified>
</cp:coreProperties>
</file>