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261" r:id="rId3"/>
    <p:sldId id="267" r:id="rId4"/>
    <p:sldId id="263" r:id="rId5"/>
    <p:sldId id="256" r:id="rId6"/>
    <p:sldId id="257" r:id="rId7"/>
    <p:sldId id="269" r:id="rId8"/>
    <p:sldId id="258" r:id="rId9"/>
    <p:sldId id="259" r:id="rId10"/>
    <p:sldId id="272" r:id="rId11"/>
    <p:sldId id="274" r:id="rId12"/>
    <p:sldId id="275" r:id="rId13"/>
    <p:sldId id="276" r:id="rId14"/>
    <p:sldId id="277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0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18" d="100"/>
          <a:sy n="18" d="100"/>
        </p:scale>
        <p:origin x="326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1F026-E105-43DA-95FD-F689E95F6052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0E5FD-FFBB-4208-8A80-FD4CAF9F11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0E5FD-FFBB-4208-8A80-FD4CAF9F11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2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7427b8f7c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7427b8f7c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80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5AFF9-3EDD-46D8-BDC2-82881072FDD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A8D46-9D01-476D-944E-E3AB2FB9F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22772-CDAC-4076-87DF-4D7FFB4B3E8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C3743-469A-4CDE-AE12-5DC798B64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owerpoint đẹp nhất - Tìm đáp án, giải bài tập, để học tố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905000"/>
            <a:ext cx="9143999" cy="21684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35779" tIns="67890" rIns="135779" bIns="678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4343400"/>
            <a:ext cx="51417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VẬT LÍ 9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717" cy="6858000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68370"/>
            <a:ext cx="9144000" cy="156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7: 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qua. </a:t>
            </a:r>
          </a:p>
        </p:txBody>
      </p:sp>
      <p:sp>
        <p:nvSpPr>
          <p:cNvPr id="7" name="Text Box 59"/>
          <p:cNvSpPr txBox="1">
            <a:spLocks noChangeArrowheads="1"/>
          </p:cNvSpPr>
          <p:nvPr/>
        </p:nvSpPr>
        <p:spPr bwMode="auto">
          <a:xfrm>
            <a:off x="0" y="1600200"/>
            <a:ext cx="9144000" cy="181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choãi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0" y="3352800"/>
            <a:ext cx="9144000" cy="107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39.1.</a:t>
            </a:r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326320" y="4572000"/>
            <a:ext cx="4952687" cy="1933633"/>
            <a:chOff x="2481" y="3160"/>
            <a:chExt cx="5282" cy="1788"/>
          </a:xfrm>
        </p:grpSpPr>
        <p:grpSp>
          <p:nvGrpSpPr>
            <p:cNvPr id="10" name="Group 52"/>
            <p:cNvGrpSpPr>
              <a:grpSpLocks/>
            </p:cNvGrpSpPr>
            <p:nvPr/>
          </p:nvGrpSpPr>
          <p:grpSpPr bwMode="auto">
            <a:xfrm>
              <a:off x="2801" y="3412"/>
              <a:ext cx="4528" cy="426"/>
              <a:chOff x="3101" y="3064"/>
              <a:chExt cx="4528" cy="426"/>
            </a:xfrm>
          </p:grpSpPr>
          <p:sp>
            <p:nvSpPr>
              <p:cNvPr id="34" name="Arc 5"/>
              <p:cNvSpPr>
                <a:spLocks/>
              </p:cNvSpPr>
              <p:nvPr/>
            </p:nvSpPr>
            <p:spPr bwMode="auto">
              <a:xfrm rot="2788868">
                <a:off x="6964" y="2824"/>
                <a:ext cx="402" cy="929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9 h 21600"/>
                  <a:gd name="T4" fmla="*/ 0 w 21600"/>
                  <a:gd name="T5" fmla="*/ 9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rc 6"/>
              <p:cNvSpPr>
                <a:spLocks/>
              </p:cNvSpPr>
              <p:nvPr/>
            </p:nvSpPr>
            <p:spPr bwMode="auto">
              <a:xfrm rot="2788868">
                <a:off x="6453" y="2814"/>
                <a:ext cx="402" cy="928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8 h 21600"/>
                  <a:gd name="T4" fmla="*/ 0 w 21600"/>
                  <a:gd name="T5" fmla="*/ 92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rc 7"/>
              <p:cNvSpPr>
                <a:spLocks/>
              </p:cNvSpPr>
              <p:nvPr/>
            </p:nvSpPr>
            <p:spPr bwMode="auto">
              <a:xfrm rot="2788868">
                <a:off x="5934" y="2814"/>
                <a:ext cx="402" cy="928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8 h 21600"/>
                  <a:gd name="T4" fmla="*/ 0 w 21600"/>
                  <a:gd name="T5" fmla="*/ 92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rc 8"/>
              <p:cNvSpPr>
                <a:spLocks/>
              </p:cNvSpPr>
              <p:nvPr/>
            </p:nvSpPr>
            <p:spPr bwMode="auto">
              <a:xfrm rot="2788868">
                <a:off x="5435" y="2801"/>
                <a:ext cx="402" cy="927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7 h 21600"/>
                  <a:gd name="T4" fmla="*/ 0 w 21600"/>
                  <a:gd name="T5" fmla="*/ 927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Arc 9"/>
              <p:cNvSpPr>
                <a:spLocks/>
              </p:cNvSpPr>
              <p:nvPr/>
            </p:nvSpPr>
            <p:spPr bwMode="auto">
              <a:xfrm rot="2788868">
                <a:off x="4915" y="2801"/>
                <a:ext cx="402" cy="928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8 h 21600"/>
                  <a:gd name="T4" fmla="*/ 0 w 21600"/>
                  <a:gd name="T5" fmla="*/ 92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Arc 10"/>
              <p:cNvSpPr>
                <a:spLocks/>
              </p:cNvSpPr>
              <p:nvPr/>
            </p:nvSpPr>
            <p:spPr bwMode="auto">
              <a:xfrm rot="2788868">
                <a:off x="4416" y="2806"/>
                <a:ext cx="402" cy="928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8 h 21600"/>
                  <a:gd name="T4" fmla="*/ 0 w 21600"/>
                  <a:gd name="T5" fmla="*/ 92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Arc 11"/>
              <p:cNvSpPr>
                <a:spLocks/>
              </p:cNvSpPr>
              <p:nvPr/>
            </p:nvSpPr>
            <p:spPr bwMode="auto">
              <a:xfrm rot="2788868">
                <a:off x="3902" y="2801"/>
                <a:ext cx="402" cy="928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8 h 21600"/>
                  <a:gd name="T4" fmla="*/ 0 w 21600"/>
                  <a:gd name="T5" fmla="*/ 928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Arc 12"/>
              <p:cNvSpPr>
                <a:spLocks/>
              </p:cNvSpPr>
              <p:nvPr/>
            </p:nvSpPr>
            <p:spPr bwMode="auto">
              <a:xfrm rot="2788868">
                <a:off x="3365" y="2805"/>
                <a:ext cx="402" cy="929"/>
              </a:xfrm>
              <a:custGeom>
                <a:avLst/>
                <a:gdLst>
                  <a:gd name="T0" fmla="*/ 0 w 21600"/>
                  <a:gd name="T1" fmla="*/ 0 h 21600"/>
                  <a:gd name="T2" fmla="*/ 402 w 21600"/>
                  <a:gd name="T3" fmla="*/ 929 h 21600"/>
                  <a:gd name="T4" fmla="*/ 0 w 21600"/>
                  <a:gd name="T5" fmla="*/ 92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56"/>
            <p:cNvGrpSpPr>
              <a:grpSpLocks/>
            </p:cNvGrpSpPr>
            <p:nvPr/>
          </p:nvGrpSpPr>
          <p:grpSpPr bwMode="auto">
            <a:xfrm>
              <a:off x="2481" y="3160"/>
              <a:ext cx="5282" cy="931"/>
              <a:chOff x="2877" y="2800"/>
              <a:chExt cx="5282" cy="931"/>
            </a:xfrm>
          </p:grpSpPr>
          <p:sp>
            <p:nvSpPr>
              <p:cNvPr id="26" name="Oval 27"/>
              <p:cNvSpPr>
                <a:spLocks noChangeArrowheads="1"/>
              </p:cNvSpPr>
              <p:nvPr/>
            </p:nvSpPr>
            <p:spPr bwMode="auto">
              <a:xfrm>
                <a:off x="2877" y="2809"/>
                <a:ext cx="285" cy="92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" name="Group 47"/>
              <p:cNvGrpSpPr>
                <a:grpSpLocks/>
              </p:cNvGrpSpPr>
              <p:nvPr/>
            </p:nvGrpSpPr>
            <p:grpSpPr bwMode="auto">
              <a:xfrm>
                <a:off x="3019" y="2800"/>
                <a:ext cx="4823" cy="0"/>
                <a:chOff x="3031" y="2800"/>
                <a:chExt cx="4823" cy="0"/>
              </a:xfrm>
            </p:grpSpPr>
            <p:sp>
              <p:nvSpPr>
                <p:cNvPr id="32" name="Line 30"/>
                <p:cNvSpPr>
                  <a:spLocks noChangeShapeType="1"/>
                </p:cNvSpPr>
                <p:nvPr/>
              </p:nvSpPr>
              <p:spPr bwMode="auto">
                <a:xfrm>
                  <a:off x="3031" y="2800"/>
                  <a:ext cx="435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31"/>
                <p:cNvSpPr>
                  <a:spLocks noChangeShapeType="1"/>
                </p:cNvSpPr>
                <p:nvPr/>
              </p:nvSpPr>
              <p:spPr bwMode="auto">
                <a:xfrm>
                  <a:off x="3500" y="2800"/>
                  <a:ext cx="435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" name="Arc 43"/>
              <p:cNvSpPr>
                <a:spLocks/>
              </p:cNvSpPr>
              <p:nvPr/>
            </p:nvSpPr>
            <p:spPr bwMode="auto">
              <a:xfrm rot="2788868">
                <a:off x="7297" y="2851"/>
                <a:ext cx="721" cy="1003"/>
              </a:xfrm>
              <a:custGeom>
                <a:avLst/>
                <a:gdLst>
                  <a:gd name="T0" fmla="*/ 78 w 20286"/>
                  <a:gd name="T1" fmla="*/ 0 h 21488"/>
                  <a:gd name="T2" fmla="*/ 721 w 20286"/>
                  <a:gd name="T3" fmla="*/ 657 h 21488"/>
                  <a:gd name="T4" fmla="*/ 0 w 20286"/>
                  <a:gd name="T5" fmla="*/ 1003 h 21488"/>
                  <a:gd name="T6" fmla="*/ 0 60000 65536"/>
                  <a:gd name="T7" fmla="*/ 0 60000 65536"/>
                  <a:gd name="T8" fmla="*/ 0 60000 65536"/>
                  <a:gd name="T9" fmla="*/ 0 w 20286"/>
                  <a:gd name="T10" fmla="*/ 0 h 21488"/>
                  <a:gd name="T11" fmla="*/ 20286 w 20286"/>
                  <a:gd name="T12" fmla="*/ 21488 h 214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286" h="21488" fill="none" extrusionOk="0">
                    <a:moveTo>
                      <a:pt x="2194" y="-1"/>
                    </a:moveTo>
                    <a:cubicBezTo>
                      <a:pt x="10420" y="839"/>
                      <a:pt x="17446" y="6303"/>
                      <a:pt x="20286" y="14069"/>
                    </a:cubicBezTo>
                  </a:path>
                  <a:path w="20286" h="21488" stroke="0" extrusionOk="0">
                    <a:moveTo>
                      <a:pt x="2194" y="-1"/>
                    </a:moveTo>
                    <a:cubicBezTo>
                      <a:pt x="10420" y="839"/>
                      <a:pt x="17446" y="6303"/>
                      <a:pt x="20286" y="14069"/>
                    </a:cubicBezTo>
                    <a:lnTo>
                      <a:pt x="0" y="21488"/>
                    </a:lnTo>
                    <a:close/>
                  </a:path>
                </a:pathLst>
              </a:custGeom>
              <a:noFill/>
              <a:ln w="571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" name="Group 55"/>
              <p:cNvGrpSpPr>
                <a:grpSpLocks/>
              </p:cNvGrpSpPr>
              <p:nvPr/>
            </p:nvGrpSpPr>
            <p:grpSpPr bwMode="auto">
              <a:xfrm>
                <a:off x="3028" y="3724"/>
                <a:ext cx="4773" cy="6"/>
                <a:chOff x="3028" y="3724"/>
                <a:chExt cx="4773" cy="6"/>
              </a:xfrm>
            </p:grpSpPr>
            <p:sp>
              <p:nvSpPr>
                <p:cNvPr id="30" name="Line 33"/>
                <p:cNvSpPr>
                  <a:spLocks noChangeShapeType="1"/>
                </p:cNvSpPr>
                <p:nvPr/>
              </p:nvSpPr>
              <p:spPr bwMode="auto">
                <a:xfrm>
                  <a:off x="3447" y="3730"/>
                  <a:ext cx="435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5"/>
                <p:cNvSpPr>
                  <a:spLocks noChangeShapeType="1"/>
                </p:cNvSpPr>
                <p:nvPr/>
              </p:nvSpPr>
              <p:spPr bwMode="auto">
                <a:xfrm>
                  <a:off x="3028" y="3724"/>
                  <a:ext cx="435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54"/>
            <p:cNvGrpSpPr>
              <a:grpSpLocks/>
            </p:cNvGrpSpPr>
            <p:nvPr/>
          </p:nvGrpSpPr>
          <p:grpSpPr bwMode="auto">
            <a:xfrm>
              <a:off x="2884" y="4077"/>
              <a:ext cx="3825" cy="1948"/>
              <a:chOff x="3280" y="3717"/>
              <a:chExt cx="3825" cy="1948"/>
            </a:xfrm>
          </p:grpSpPr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4746" y="4292"/>
                <a:ext cx="0" cy="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3280" y="3717"/>
                <a:ext cx="0" cy="719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6"/>
              <p:cNvSpPr>
                <a:spLocks noChangeShapeType="1"/>
              </p:cNvSpPr>
              <p:nvPr/>
            </p:nvSpPr>
            <p:spPr bwMode="auto">
              <a:xfrm>
                <a:off x="7096" y="3717"/>
                <a:ext cx="0" cy="719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4915" y="4436"/>
                <a:ext cx="213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>
                <a:off x="4915" y="4334"/>
                <a:ext cx="0" cy="2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" name="Group 19"/>
              <p:cNvGrpSpPr>
                <a:grpSpLocks/>
              </p:cNvGrpSpPr>
              <p:nvPr/>
            </p:nvGrpSpPr>
            <p:grpSpPr bwMode="auto">
              <a:xfrm>
                <a:off x="4378" y="5433"/>
                <a:ext cx="284" cy="232"/>
                <a:chOff x="3060" y="4443"/>
                <a:chExt cx="325" cy="232"/>
              </a:xfrm>
            </p:grpSpPr>
            <p:sp>
              <p:nvSpPr>
                <p:cNvPr id="24" name="Line 20"/>
                <p:cNvSpPr>
                  <a:spLocks noChangeShapeType="1"/>
                </p:cNvSpPr>
                <p:nvPr/>
              </p:nvSpPr>
              <p:spPr bwMode="auto">
                <a:xfrm>
                  <a:off x="3060" y="4559"/>
                  <a:ext cx="325" cy="0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21"/>
                <p:cNvSpPr>
                  <a:spLocks noChangeShapeType="1"/>
                </p:cNvSpPr>
                <p:nvPr/>
              </p:nvSpPr>
              <p:spPr bwMode="auto">
                <a:xfrm>
                  <a:off x="3222" y="4443"/>
                  <a:ext cx="0" cy="232"/>
                </a:xfrm>
                <a:prstGeom prst="line">
                  <a:avLst/>
                </a:prstGeom>
                <a:noFill/>
                <a:ln w="3810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4986" y="4311"/>
                <a:ext cx="284" cy="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" name="Group 23"/>
              <p:cNvGrpSpPr>
                <a:grpSpLocks/>
              </p:cNvGrpSpPr>
              <p:nvPr/>
            </p:nvGrpSpPr>
            <p:grpSpPr bwMode="auto">
              <a:xfrm>
                <a:off x="3280" y="4436"/>
                <a:ext cx="1455" cy="1"/>
                <a:chOff x="1841" y="4791"/>
                <a:chExt cx="1663" cy="1"/>
              </a:xfrm>
            </p:grpSpPr>
            <p:sp>
              <p:nvSpPr>
                <p:cNvPr id="22" name="Line 24"/>
                <p:cNvSpPr>
                  <a:spLocks noChangeShapeType="1"/>
                </p:cNvSpPr>
                <p:nvPr/>
              </p:nvSpPr>
              <p:spPr bwMode="auto">
                <a:xfrm>
                  <a:off x="1841" y="4791"/>
                  <a:ext cx="1544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25"/>
                <p:cNvSpPr>
                  <a:spLocks noChangeShapeType="1"/>
                </p:cNvSpPr>
                <p:nvPr/>
              </p:nvSpPr>
              <p:spPr bwMode="auto">
                <a:xfrm>
                  <a:off x="1960" y="4792"/>
                  <a:ext cx="1544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>
                <a:off x="4972" y="4432"/>
                <a:ext cx="213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2" name="Arc 61"/>
          <p:cNvSpPr>
            <a:spLocks/>
          </p:cNvSpPr>
          <p:nvPr/>
        </p:nvSpPr>
        <p:spPr bwMode="auto">
          <a:xfrm>
            <a:off x="1676400" y="5029200"/>
            <a:ext cx="5927847" cy="53907"/>
          </a:xfrm>
          <a:custGeom>
            <a:avLst/>
            <a:gdLst>
              <a:gd name="T0" fmla="*/ 0 w 18668"/>
              <a:gd name="T1" fmla="*/ 0 h 21600"/>
              <a:gd name="T2" fmla="*/ 10036175 w 18668"/>
              <a:gd name="T3" fmla="*/ 32348 h 21600"/>
              <a:gd name="T4" fmla="*/ 0 w 18668"/>
              <a:gd name="T5" fmla="*/ 65088 h 21600"/>
              <a:gd name="T6" fmla="*/ 0 60000 65536"/>
              <a:gd name="T7" fmla="*/ 0 60000 65536"/>
              <a:gd name="T8" fmla="*/ 0 60000 65536"/>
              <a:gd name="T9" fmla="*/ 0 w 18668"/>
              <a:gd name="T10" fmla="*/ 0 h 21600"/>
              <a:gd name="T11" fmla="*/ 18668 w 186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68" h="21600" fill="none" extrusionOk="0">
                <a:moveTo>
                  <a:pt x="-1" y="0"/>
                </a:moveTo>
                <a:cubicBezTo>
                  <a:pt x="7690" y="0"/>
                  <a:pt x="14800" y="4088"/>
                  <a:pt x="18668" y="10734"/>
                </a:cubicBezTo>
              </a:path>
              <a:path w="18668" h="21600" stroke="0" extrusionOk="0">
                <a:moveTo>
                  <a:pt x="-1" y="0"/>
                </a:moveTo>
                <a:cubicBezTo>
                  <a:pt x="7690" y="0"/>
                  <a:pt x="14800" y="4088"/>
                  <a:pt x="18668" y="10734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lIns="61576" tIns="30788" rIns="61576" bIns="30788" anchor="ctr"/>
          <a:lstStyle/>
          <a:p>
            <a:endParaRPr lang="en-US"/>
          </a:p>
        </p:txBody>
      </p: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1447800" y="4953000"/>
            <a:ext cx="267232" cy="222201"/>
            <a:chOff x="7177" y="736"/>
            <a:chExt cx="325" cy="232"/>
          </a:xfrm>
        </p:grpSpPr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7177" y="736"/>
              <a:ext cx="325" cy="1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H="1">
              <a:off x="7258" y="852"/>
              <a:ext cx="244" cy="1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36"/>
          <p:cNvGrpSpPr>
            <a:grpSpLocks/>
          </p:cNvGrpSpPr>
          <p:nvPr/>
        </p:nvGrpSpPr>
        <p:grpSpPr bwMode="auto">
          <a:xfrm>
            <a:off x="7391400" y="4953000"/>
            <a:ext cx="268169" cy="222201"/>
            <a:chOff x="7177" y="736"/>
            <a:chExt cx="325" cy="232"/>
          </a:xfrm>
        </p:grpSpPr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7177" y="736"/>
              <a:ext cx="325" cy="1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8"/>
            <p:cNvSpPr>
              <a:spLocks noChangeShapeType="1"/>
            </p:cNvSpPr>
            <p:nvPr/>
          </p:nvSpPr>
          <p:spPr bwMode="auto">
            <a:xfrm flipH="1">
              <a:off x="7258" y="852"/>
              <a:ext cx="244" cy="1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0" y="68370"/>
            <a:ext cx="9144000" cy="13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41306" y="1661908"/>
            <a:ext cx="8417319" cy="4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200" dirty="0">
                <a:latin typeface=".VnArial Narrow" pitchFamily="34" charset="0"/>
              </a:rPr>
              <a:t> </a:t>
            </a:r>
            <a:r>
              <a:rPr lang="en-US" sz="2400" dirty="0">
                <a:latin typeface=".VnArial Narrow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41306" y="2166791"/>
            <a:ext cx="8596410" cy="8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200" dirty="0">
                <a:latin typeface=".VnArial Narrow" pitchFamily="34" charset="0"/>
              </a:rPr>
              <a:t> </a:t>
            </a:r>
            <a:r>
              <a:rPr lang="en-US" sz="2400" dirty="0">
                <a:latin typeface=".VnArial Narrow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Cau tao va hoat dong cua may phat dien xoay chieu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1859" y="2924117"/>
            <a:ext cx="3276162" cy="288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au tao va hoat dong cua may phat dien xoay chie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471" y="3367205"/>
            <a:ext cx="3046437" cy="259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2260684" y="3960180"/>
            <a:ext cx="4570125" cy="1225394"/>
            <a:chOff x="2411" y="3012"/>
            <a:chExt cx="4874" cy="932"/>
          </a:xfrm>
        </p:grpSpPr>
        <p:sp>
          <p:nvSpPr>
            <p:cNvPr id="12310" name="Line 14"/>
            <p:cNvSpPr>
              <a:spLocks noChangeShapeType="1"/>
            </p:cNvSpPr>
            <p:nvPr/>
          </p:nvSpPr>
          <p:spPr bwMode="auto">
            <a:xfrm flipH="1">
              <a:off x="2411" y="3201"/>
              <a:ext cx="1477" cy="33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  <p:sp>
          <p:nvSpPr>
            <p:cNvPr id="12311" name="Line 15"/>
            <p:cNvSpPr>
              <a:spLocks noChangeShapeType="1"/>
            </p:cNvSpPr>
            <p:nvPr/>
          </p:nvSpPr>
          <p:spPr bwMode="auto">
            <a:xfrm>
              <a:off x="5676" y="3259"/>
              <a:ext cx="1609" cy="68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  <p:sp>
          <p:nvSpPr>
            <p:cNvPr id="12312" name="Text Box 13"/>
            <p:cNvSpPr txBox="1">
              <a:spLocks noChangeArrowheads="1"/>
            </p:cNvSpPr>
            <p:nvPr/>
          </p:nvSpPr>
          <p:spPr bwMode="auto">
            <a:xfrm>
              <a:off x="3805" y="3012"/>
              <a:ext cx="1869" cy="76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lIns="135705" tIns="67854" rIns="135705" bIns="6785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endPara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96" name="Text Box 25"/>
          <p:cNvSpPr txBox="1">
            <a:spLocks noChangeArrowheads="1"/>
          </p:cNvSpPr>
          <p:nvPr/>
        </p:nvSpPr>
        <p:spPr bwMode="auto">
          <a:xfrm>
            <a:off x="1359598" y="5924492"/>
            <a:ext cx="1612202" cy="52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2800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7" name="Text Box 26"/>
          <p:cNvSpPr txBox="1">
            <a:spLocks noChangeArrowheads="1"/>
          </p:cNvSpPr>
          <p:nvPr/>
        </p:nvSpPr>
        <p:spPr bwMode="auto">
          <a:xfrm>
            <a:off x="6888943" y="5787753"/>
            <a:ext cx="1721657" cy="52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2800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906727" y="1125469"/>
            <a:ext cx="1079240" cy="43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55" tIns="30778" rIns="61555" bIns="307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err="1">
                <a:solidFill>
                  <a:srgbClr val="0000CC"/>
                </a:solidFill>
                <a:latin typeface="Times New Roman" pitchFamily="18" charset="0"/>
              </a:rPr>
              <a:t>Trả</a:t>
            </a:r>
            <a:r>
              <a:rPr lang="en-US" sz="2400" u="sng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00CC"/>
                </a:solidFill>
                <a:latin typeface="Times New Roman" pitchFamily="18" charset="0"/>
              </a:rPr>
              <a:t>lời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810000" y="2895600"/>
            <a:ext cx="1328655" cy="954053"/>
          </a:xfrm>
          <a:prstGeom prst="rect">
            <a:avLst/>
          </a:prstGeom>
          <a:solidFill>
            <a:srgbClr val="CCFF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lIns="91384" tIns="45693" rIns="91384" bIns="456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107846" y="3570998"/>
            <a:ext cx="1658710" cy="406274"/>
            <a:chOff x="2248" y="2716"/>
            <a:chExt cx="1769" cy="309"/>
          </a:xfrm>
        </p:grpSpPr>
        <p:sp>
          <p:nvSpPr>
            <p:cNvPr id="12308" name="Line 11"/>
            <p:cNvSpPr>
              <a:spLocks noChangeShapeType="1"/>
            </p:cNvSpPr>
            <p:nvPr/>
          </p:nvSpPr>
          <p:spPr bwMode="auto">
            <a:xfrm flipH="1">
              <a:off x="2248" y="2735"/>
              <a:ext cx="1625" cy="29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  <p:sp>
          <p:nvSpPr>
            <p:cNvPr id="12309" name="Line 11"/>
            <p:cNvSpPr>
              <a:spLocks noChangeShapeType="1"/>
            </p:cNvSpPr>
            <p:nvPr/>
          </p:nvSpPr>
          <p:spPr bwMode="auto">
            <a:xfrm flipH="1">
              <a:off x="2392" y="2716"/>
              <a:ext cx="1625" cy="29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100837" y="3586776"/>
            <a:ext cx="1881872" cy="1141247"/>
            <a:chOff x="5440" y="2728"/>
            <a:chExt cx="2007" cy="868"/>
          </a:xfrm>
        </p:grpSpPr>
        <p:sp>
          <p:nvSpPr>
            <p:cNvPr id="12306" name="Line 12"/>
            <p:cNvSpPr>
              <a:spLocks noChangeShapeType="1"/>
            </p:cNvSpPr>
            <p:nvPr/>
          </p:nvSpPr>
          <p:spPr bwMode="auto">
            <a:xfrm>
              <a:off x="5594" y="2795"/>
              <a:ext cx="1853" cy="80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  <p:sp>
          <p:nvSpPr>
            <p:cNvPr id="12307" name="Line 12"/>
            <p:cNvSpPr>
              <a:spLocks noChangeShapeType="1"/>
            </p:cNvSpPr>
            <p:nvPr/>
          </p:nvSpPr>
          <p:spPr bwMode="auto">
            <a:xfrm>
              <a:off x="5440" y="2728"/>
              <a:ext cx="1853" cy="80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lIns="135779" tIns="67890" rIns="135779" bIns="67890"/>
            <a:lstStyle/>
            <a:p>
              <a:endParaRPr lang="en-US"/>
            </a:p>
          </p:txBody>
        </p:sp>
      </p:grp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2186609" y="4817429"/>
            <a:ext cx="2644184" cy="1441022"/>
            <a:chOff x="2332" y="3664"/>
            <a:chExt cx="2820" cy="1096"/>
          </a:xfrm>
        </p:grpSpPr>
        <p:sp>
          <p:nvSpPr>
            <p:cNvPr id="12304" name="Text Box 25"/>
            <p:cNvSpPr txBox="1">
              <a:spLocks noChangeArrowheads="1"/>
            </p:cNvSpPr>
            <p:nvPr/>
          </p:nvSpPr>
          <p:spPr bwMode="auto">
            <a:xfrm>
              <a:off x="4336" y="4000"/>
              <a:ext cx="816" cy="760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lIns="135705" tIns="67854" rIns="135705" bIns="67854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Rô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to</a:t>
              </a:r>
              <a:endPara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05" name="Line 35"/>
            <p:cNvSpPr>
              <a:spLocks noChangeShapeType="1"/>
            </p:cNvSpPr>
            <p:nvPr/>
          </p:nvSpPr>
          <p:spPr bwMode="auto">
            <a:xfrm>
              <a:off x="2332" y="3664"/>
              <a:ext cx="2016" cy="480"/>
            </a:xfrm>
            <a:prstGeom prst="line">
              <a:avLst/>
            </a:prstGeom>
            <a:noFill/>
            <a:ln w="38100">
              <a:solidFill>
                <a:srgbClr val="CC3399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58" name="Line 74"/>
          <p:cNvSpPr>
            <a:spLocks noChangeShapeType="1"/>
          </p:cNvSpPr>
          <p:nvPr/>
        </p:nvSpPr>
        <p:spPr bwMode="auto">
          <a:xfrm flipV="1">
            <a:off x="4830792" y="4817429"/>
            <a:ext cx="2340384" cy="694215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</p:spPr>
        <p:txBody>
          <a:bodyPr lIns="61576" tIns="30788" rIns="61576" bIns="30788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41990" grpId="0"/>
      <p:bldP spid="41991" grpId="0"/>
      <p:bldP spid="42009" grpId="0"/>
      <p:bldP spid="40970" grpId="0" animBg="1"/>
      <p:bldP spid="420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3316" name="Picture 4" descr="FSB_Background04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D04C4"/>
            </a:solidFill>
            <a:miter lim="800000"/>
            <a:headEnd/>
            <a:tailEnd/>
          </a:ln>
        </p:spPr>
      </p:pic>
      <p:pic>
        <p:nvPicPr>
          <p:cNvPr id="13317" name="Picture 5" descr="Cau tao va hoat dong cua may phat dien xoay chieu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162" y="1600113"/>
            <a:ext cx="3429437" cy="243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Cau tao va hoat dong cua may phat dien xoay chie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903" y="1602742"/>
            <a:ext cx="3047375" cy="259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995328" y="688956"/>
            <a:ext cx="2057212" cy="523214"/>
          </a:xfrm>
          <a:prstGeom prst="rect">
            <a:avLst/>
          </a:prstGeom>
          <a:solidFill>
            <a:srgbClr val="FFFF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052540" y="688956"/>
            <a:ext cx="2929231" cy="523214"/>
          </a:xfrm>
          <a:prstGeom prst="rect">
            <a:avLst/>
          </a:prstGeom>
          <a:solidFill>
            <a:srgbClr val="FFFF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.VnArial" pitchFamily="34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>
            <a:off x="2528853" y="1831518"/>
            <a:ext cx="1067050" cy="43914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5195540" y="1907776"/>
            <a:ext cx="1738410" cy="105315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 flipH="1">
            <a:off x="2210051" y="2441586"/>
            <a:ext cx="1385852" cy="4430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>
            <a:off x="5272428" y="2517844"/>
            <a:ext cx="1509623" cy="9006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3419624" y="3874718"/>
            <a:ext cx="2057212" cy="523214"/>
          </a:xfrm>
          <a:prstGeom prst="rect">
            <a:avLst/>
          </a:prstGeom>
          <a:solidFill>
            <a:srgbClr val="FFFFCC"/>
          </a:solidFill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730433" y="5355184"/>
            <a:ext cx="3200212" cy="523214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H="1" flipV="1">
            <a:off x="6782050" y="3569685"/>
            <a:ext cx="14065" cy="184335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 flipV="1">
            <a:off x="7405590" y="3280428"/>
            <a:ext cx="75950" cy="1371337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5272428" y="4651765"/>
            <a:ext cx="3490572" cy="523214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5272428" y="5336776"/>
            <a:ext cx="3117699" cy="523214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H="1" flipV="1">
            <a:off x="1919378" y="3051653"/>
            <a:ext cx="75950" cy="2285123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 flipV="1">
            <a:off x="2819525" y="3113448"/>
            <a:ext cx="14065" cy="1614575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30433" y="4582081"/>
            <a:ext cx="3200212" cy="523214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508701" y="1589594"/>
            <a:ext cx="1752475" cy="461659"/>
          </a:xfrm>
          <a:prstGeom prst="rect">
            <a:avLst/>
          </a:prstGeom>
          <a:solidFill>
            <a:srgbClr val="FFFF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4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518077" y="2350864"/>
            <a:ext cx="1752475" cy="461659"/>
          </a:xfrm>
          <a:prstGeom prst="rect">
            <a:avLst/>
          </a:prstGeom>
          <a:solidFill>
            <a:srgbClr val="FFFFFF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endParaRPr lang="en-US" sz="24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nimBg="1"/>
      <p:bldP spid="40969" grpId="0" animBg="1"/>
      <p:bldP spid="40971" grpId="0" animBg="1"/>
      <p:bldP spid="40972" grpId="0" animBg="1"/>
      <p:bldP spid="40974" grpId="0" animBg="1"/>
      <p:bldP spid="40975" grpId="0" animBg="1"/>
      <p:bldP spid="40976" grpId="0" animBg="1"/>
      <p:bldP spid="40979" grpId="0" animBg="1"/>
      <p:bldP spid="40980" grpId="0" animBg="1"/>
      <p:bldP spid="40981" grpId="0" animBg="1"/>
      <p:bldP spid="40982" grpId="0" animBg="1"/>
      <p:bldP spid="40983" grpId="0" animBg="1"/>
      <p:bldP spid="40985" grpId="0" animBg="1"/>
      <p:bldP spid="40986" grpId="0" animBg="1"/>
      <p:bldP spid="40978" grpId="0" animBg="1"/>
      <p:bldP spid="40970" grpId="0" animBg="1"/>
      <p:bldP spid="409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361950" y="6688391"/>
            <a:ext cx="99110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endParaRPr lang="en-US" sz="2200" dirty="0">
              <a:latin typeface=".VnArial Narrow" pitchFamily="34" charset="0"/>
            </a:endParaRP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06284" y="47333"/>
            <a:ext cx="8937716" cy="13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0" y="1362134"/>
            <a:ext cx="8981786" cy="9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342" name="Picture 5" descr="đongcodien1chi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6196" y="3581400"/>
            <a:ext cx="6210081" cy="305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3" y="4038602"/>
            <a:ext cx="3849068" cy="830954"/>
            <a:chOff x="-45" y="2947"/>
            <a:chExt cx="4105" cy="632"/>
          </a:xfrm>
        </p:grpSpPr>
        <p:sp>
          <p:nvSpPr>
            <p:cNvPr id="14348" name="Text Box 10"/>
            <p:cNvSpPr txBox="1">
              <a:spLocks noChangeArrowheads="1"/>
            </p:cNvSpPr>
            <p:nvPr/>
          </p:nvSpPr>
          <p:spPr bwMode="auto">
            <a:xfrm>
              <a:off x="-45" y="2947"/>
              <a:ext cx="1357" cy="632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9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3300"/>
                  </a:solidFill>
                  <a:latin typeface="Times New Roman" pitchFamily="18" charset="0"/>
                </a:rPr>
                <a:t>Khung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3300"/>
                  </a:solidFill>
                  <a:latin typeface="Times New Roman" pitchFamily="18" charset="0"/>
                </a:rPr>
                <a:t>dây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3300"/>
                  </a:solidFill>
                  <a:latin typeface="Times New Roman" pitchFamily="18" charset="0"/>
                </a:rPr>
                <a:t>dẫn</a:t>
              </a:r>
              <a:endParaRPr lang="en-US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314" y="3256"/>
              <a:ext cx="274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878628" y="4438766"/>
            <a:ext cx="2254120" cy="954546"/>
            <a:chOff x="7336" y="3436"/>
            <a:chExt cx="2404" cy="726"/>
          </a:xfrm>
        </p:grpSpPr>
        <p:sp>
          <p:nvSpPr>
            <p:cNvPr id="14346" name="Text Box 14"/>
            <p:cNvSpPr txBox="1">
              <a:spLocks noChangeArrowheads="1"/>
            </p:cNvSpPr>
            <p:nvPr/>
          </p:nvSpPr>
          <p:spPr bwMode="auto">
            <a:xfrm>
              <a:off x="8492" y="3436"/>
              <a:ext cx="1248" cy="726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>
                  <a:solidFill>
                    <a:srgbClr val="FF3300"/>
                  </a:solidFill>
                  <a:latin typeface="Times New Roman" pitchFamily="18" charset="0"/>
                </a:rPr>
                <a:t>Nam </a:t>
              </a:r>
              <a:r>
                <a:rPr lang="en-US" sz="2800" dirty="0" err="1">
                  <a:solidFill>
                    <a:srgbClr val="FF3300"/>
                  </a:solidFill>
                  <a:latin typeface="Times New Roman" pitchFamily="18" charset="0"/>
                </a:rPr>
                <a:t>châm</a:t>
              </a:r>
              <a:endParaRPr lang="en-US" sz="28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14347" name="Line 16"/>
            <p:cNvSpPr>
              <a:spLocks noChangeShapeType="1"/>
            </p:cNvSpPr>
            <p:nvPr/>
          </p:nvSpPr>
          <p:spPr bwMode="auto">
            <a:xfrm>
              <a:off x="7336" y="3604"/>
              <a:ext cx="115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0" y="2229902"/>
            <a:ext cx="9008978" cy="13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46087" grpId="0"/>
      <p:bldP spid="460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" y="762000"/>
            <a:ext cx="8991600" cy="230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pPr>
              <a:spcBef>
                <a:spcPts val="817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10:Đặt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2530728" y="2671675"/>
            <a:ext cx="4097547" cy="3326446"/>
            <a:chOff x="2698" y="1708"/>
            <a:chExt cx="4371" cy="2529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5593" y="1708"/>
              <a:ext cx="1476" cy="2377"/>
              <a:chOff x="6745" y="1708"/>
              <a:chExt cx="1476" cy="2377"/>
            </a:xfrm>
          </p:grpSpPr>
          <p:sp>
            <p:nvSpPr>
              <p:cNvPr id="15403" name="Text Box 95"/>
              <p:cNvSpPr txBox="1">
                <a:spLocks noChangeArrowheads="1"/>
              </p:cNvSpPr>
              <p:nvPr/>
            </p:nvSpPr>
            <p:spPr bwMode="auto">
              <a:xfrm>
                <a:off x="6745" y="3369"/>
                <a:ext cx="569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5404" name="Text Box 96"/>
              <p:cNvSpPr txBox="1">
                <a:spLocks noChangeArrowheads="1"/>
              </p:cNvSpPr>
              <p:nvPr/>
            </p:nvSpPr>
            <p:spPr bwMode="auto">
              <a:xfrm>
                <a:off x="6784" y="1708"/>
                <a:ext cx="569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-</a:t>
                </a:r>
              </a:p>
            </p:txBody>
          </p:sp>
          <p:grpSp>
            <p:nvGrpSpPr>
              <p:cNvPr id="4" name="Group 56"/>
              <p:cNvGrpSpPr>
                <a:grpSpLocks/>
              </p:cNvGrpSpPr>
              <p:nvPr/>
            </p:nvGrpSpPr>
            <p:grpSpPr bwMode="auto">
              <a:xfrm>
                <a:off x="7021" y="1943"/>
                <a:ext cx="1200" cy="2142"/>
                <a:chOff x="5929" y="1715"/>
                <a:chExt cx="1200" cy="2142"/>
              </a:xfrm>
            </p:grpSpPr>
            <p:grpSp>
              <p:nvGrpSpPr>
                <p:cNvPr id="5" name="Group 36"/>
                <p:cNvGrpSpPr>
                  <a:grpSpLocks/>
                </p:cNvGrpSpPr>
                <p:nvPr/>
              </p:nvGrpSpPr>
              <p:grpSpPr bwMode="auto">
                <a:xfrm>
                  <a:off x="5991" y="1715"/>
                  <a:ext cx="1138" cy="2142"/>
                  <a:chOff x="5811" y="1715"/>
                  <a:chExt cx="1138" cy="2142"/>
                </a:xfrm>
              </p:grpSpPr>
              <p:sp>
                <p:nvSpPr>
                  <p:cNvPr id="15410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5811" y="1715"/>
                    <a:ext cx="0" cy="163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135779" tIns="67890" rIns="135779" bIns="67890"/>
                  <a:lstStyle/>
                  <a:p>
                    <a:endParaRPr lang="en-US"/>
                  </a:p>
                </p:txBody>
              </p:sp>
              <p:sp>
                <p:nvSpPr>
                  <p:cNvPr id="15411" name="Freeform 97"/>
                  <p:cNvSpPr>
                    <a:spLocks/>
                  </p:cNvSpPr>
                  <p:nvPr/>
                </p:nvSpPr>
                <p:spPr bwMode="auto">
                  <a:xfrm>
                    <a:off x="5811" y="1715"/>
                    <a:ext cx="1138" cy="522"/>
                  </a:xfrm>
                  <a:custGeom>
                    <a:avLst/>
                    <a:gdLst>
                      <a:gd name="T0" fmla="*/ 0 w 672"/>
                      <a:gd name="T1" fmla="*/ 0 h 432"/>
                      <a:gd name="T2" fmla="*/ 1174670919 w 672"/>
                      <a:gd name="T3" fmla="*/ 426506978 h 432"/>
                      <a:gd name="T4" fmla="*/ 2147483647 w 672"/>
                      <a:gd name="T5" fmla="*/ 213252406 h 432"/>
                      <a:gd name="T6" fmla="*/ 2147483647 w 672"/>
                      <a:gd name="T7" fmla="*/ 853013956 h 432"/>
                      <a:gd name="T8" fmla="*/ 2147483647 w 672"/>
                      <a:gd name="T9" fmla="*/ 1066266440 h 432"/>
                      <a:gd name="T10" fmla="*/ 2147483647 w 672"/>
                      <a:gd name="T11" fmla="*/ 1066266440 h 432"/>
                      <a:gd name="T12" fmla="*/ 2147483647 w 672"/>
                      <a:gd name="T13" fmla="*/ 1706027913 h 432"/>
                      <a:gd name="T14" fmla="*/ 2147483647 w 672"/>
                      <a:gd name="T15" fmla="*/ 1919281015 h 43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72"/>
                      <a:gd name="T25" fmla="*/ 0 h 432"/>
                      <a:gd name="T26" fmla="*/ 672 w 672"/>
                      <a:gd name="T27" fmla="*/ 432 h 43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72" h="432">
                        <a:moveTo>
                          <a:pt x="0" y="0"/>
                        </a:moveTo>
                        <a:cubicBezTo>
                          <a:pt x="24" y="44"/>
                          <a:pt x="48" y="88"/>
                          <a:pt x="96" y="96"/>
                        </a:cubicBezTo>
                        <a:cubicBezTo>
                          <a:pt x="144" y="104"/>
                          <a:pt x="240" y="32"/>
                          <a:pt x="288" y="48"/>
                        </a:cubicBezTo>
                        <a:cubicBezTo>
                          <a:pt x="336" y="64"/>
                          <a:pt x="352" y="160"/>
                          <a:pt x="384" y="192"/>
                        </a:cubicBezTo>
                        <a:cubicBezTo>
                          <a:pt x="416" y="224"/>
                          <a:pt x="448" y="232"/>
                          <a:pt x="480" y="240"/>
                        </a:cubicBezTo>
                        <a:cubicBezTo>
                          <a:pt x="512" y="248"/>
                          <a:pt x="560" y="216"/>
                          <a:pt x="576" y="240"/>
                        </a:cubicBezTo>
                        <a:cubicBezTo>
                          <a:pt x="592" y="264"/>
                          <a:pt x="560" y="352"/>
                          <a:pt x="576" y="384"/>
                        </a:cubicBezTo>
                        <a:cubicBezTo>
                          <a:pt x="592" y="416"/>
                          <a:pt x="632" y="424"/>
                          <a:pt x="672" y="43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135705" tIns="67854" rIns="135705" bIns="67854"/>
                  <a:lstStyle/>
                  <a:p>
                    <a:endParaRPr lang="en-US"/>
                  </a:p>
                </p:txBody>
              </p:sp>
              <p:sp>
                <p:nvSpPr>
                  <p:cNvPr id="15412" name="Freeform 98"/>
                  <p:cNvSpPr>
                    <a:spLocks/>
                  </p:cNvSpPr>
                  <p:nvPr/>
                </p:nvSpPr>
                <p:spPr bwMode="auto">
                  <a:xfrm>
                    <a:off x="5811" y="3334"/>
                    <a:ext cx="1138" cy="523"/>
                  </a:xfrm>
                  <a:custGeom>
                    <a:avLst/>
                    <a:gdLst>
                      <a:gd name="T0" fmla="*/ 0 w 672"/>
                      <a:gd name="T1" fmla="*/ 0 h 432"/>
                      <a:gd name="T2" fmla="*/ 1174670919 w 672"/>
                      <a:gd name="T3" fmla="*/ 427324041 h 432"/>
                      <a:gd name="T4" fmla="*/ 2147483647 w 672"/>
                      <a:gd name="T5" fmla="*/ 213660936 h 432"/>
                      <a:gd name="T6" fmla="*/ 2147483647 w 672"/>
                      <a:gd name="T7" fmla="*/ 854648083 h 432"/>
                      <a:gd name="T8" fmla="*/ 2147483647 w 672"/>
                      <a:gd name="T9" fmla="*/ 1068309096 h 432"/>
                      <a:gd name="T10" fmla="*/ 2147483647 w 672"/>
                      <a:gd name="T11" fmla="*/ 1068309096 h 432"/>
                      <a:gd name="T12" fmla="*/ 2147483647 w 672"/>
                      <a:gd name="T13" fmla="*/ 1709296165 h 432"/>
                      <a:gd name="T14" fmla="*/ 2147483647 w 672"/>
                      <a:gd name="T15" fmla="*/ 1922957799 h 43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672"/>
                      <a:gd name="T25" fmla="*/ 0 h 432"/>
                      <a:gd name="T26" fmla="*/ 672 w 672"/>
                      <a:gd name="T27" fmla="*/ 432 h 43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672" h="432">
                        <a:moveTo>
                          <a:pt x="0" y="0"/>
                        </a:moveTo>
                        <a:cubicBezTo>
                          <a:pt x="24" y="44"/>
                          <a:pt x="48" y="88"/>
                          <a:pt x="96" y="96"/>
                        </a:cubicBezTo>
                        <a:cubicBezTo>
                          <a:pt x="144" y="104"/>
                          <a:pt x="240" y="32"/>
                          <a:pt x="288" y="48"/>
                        </a:cubicBezTo>
                        <a:cubicBezTo>
                          <a:pt x="336" y="64"/>
                          <a:pt x="352" y="160"/>
                          <a:pt x="384" y="192"/>
                        </a:cubicBezTo>
                        <a:cubicBezTo>
                          <a:pt x="416" y="224"/>
                          <a:pt x="448" y="232"/>
                          <a:pt x="480" y="240"/>
                        </a:cubicBezTo>
                        <a:cubicBezTo>
                          <a:pt x="512" y="248"/>
                          <a:pt x="560" y="216"/>
                          <a:pt x="576" y="240"/>
                        </a:cubicBezTo>
                        <a:cubicBezTo>
                          <a:pt x="592" y="264"/>
                          <a:pt x="560" y="352"/>
                          <a:pt x="576" y="384"/>
                        </a:cubicBezTo>
                        <a:cubicBezTo>
                          <a:pt x="592" y="416"/>
                          <a:pt x="632" y="424"/>
                          <a:pt x="672" y="432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135705" tIns="67854" rIns="135705" bIns="67854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409" name="Oval 110"/>
                <p:cNvSpPr>
                  <a:spLocks noChangeArrowheads="1"/>
                </p:cNvSpPr>
                <p:nvPr/>
              </p:nvSpPr>
              <p:spPr bwMode="auto">
                <a:xfrm>
                  <a:off x="5929" y="2495"/>
                  <a:ext cx="127" cy="102"/>
                </a:xfrm>
                <a:prstGeom prst="ellipse">
                  <a:avLst/>
                </a:prstGeom>
                <a:solidFill>
                  <a:srgbClr val="FF0000"/>
                </a:solidFill>
                <a:ln w="12700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lIns="135705" tIns="67854" rIns="135705" bIns="67854" anchor="ctr"/>
                <a:lstStyle/>
                <a:p>
                  <a:endParaRPr lang="en-US"/>
                </a:p>
              </p:txBody>
            </p:sp>
          </p:grpSp>
          <p:sp>
            <p:nvSpPr>
              <p:cNvPr id="15406" name="Text Box 118"/>
              <p:cNvSpPr txBox="1">
                <a:spLocks noChangeArrowheads="1"/>
              </p:cNvSpPr>
              <p:nvPr/>
            </p:nvSpPr>
            <p:spPr bwMode="auto">
              <a:xfrm>
                <a:off x="7023" y="2734"/>
                <a:ext cx="488" cy="38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5407" name="Line 35"/>
              <p:cNvSpPr>
                <a:spLocks noChangeShapeType="1"/>
              </p:cNvSpPr>
              <p:nvPr/>
            </p:nvSpPr>
            <p:spPr bwMode="auto">
              <a:xfrm>
                <a:off x="7084" y="2992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2698" y="2496"/>
              <a:ext cx="2926" cy="1741"/>
              <a:chOff x="2398" y="2232"/>
              <a:chExt cx="2926" cy="1741"/>
            </a:xfrm>
          </p:grpSpPr>
          <p:pic>
            <p:nvPicPr>
              <p:cNvPr id="15374" name="Picture 79" descr="cuondayloisatdai300_2007"/>
              <p:cNvPicPr preferRelativeResize="0">
                <a:picLocks noChangeArrowheads="1"/>
              </p:cNvPicPr>
              <p:nvPr/>
            </p:nvPicPr>
            <p:blipFill>
              <a:blip r:embed="rId2"/>
              <a:srcRect l="24792" t="39757" r="26120" b="39757"/>
              <a:stretch>
                <a:fillRect/>
              </a:stretch>
            </p:blipFill>
            <p:spPr bwMode="auto">
              <a:xfrm>
                <a:off x="2398" y="2232"/>
                <a:ext cx="2926" cy="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5" name="Line 80"/>
              <p:cNvSpPr>
                <a:spLocks noChangeShapeType="1"/>
              </p:cNvSpPr>
              <p:nvPr/>
            </p:nvSpPr>
            <p:spPr bwMode="auto">
              <a:xfrm>
                <a:off x="4916" y="2861"/>
                <a:ext cx="2" cy="9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76" name="Line 81"/>
              <p:cNvSpPr>
                <a:spLocks noChangeShapeType="1"/>
              </p:cNvSpPr>
              <p:nvPr/>
            </p:nvSpPr>
            <p:spPr bwMode="auto">
              <a:xfrm>
                <a:off x="3617" y="3821"/>
                <a:ext cx="385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77" name="Oval 82"/>
              <p:cNvSpPr>
                <a:spLocks noChangeArrowheads="1"/>
              </p:cNvSpPr>
              <p:nvPr/>
            </p:nvSpPr>
            <p:spPr bwMode="auto">
              <a:xfrm>
                <a:off x="3536" y="3770"/>
                <a:ext cx="127" cy="102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135705" tIns="67854" rIns="135705" bIns="67854" anchor="ctr"/>
              <a:lstStyle/>
              <a:p>
                <a:endParaRPr lang="en-US"/>
              </a:p>
            </p:txBody>
          </p:sp>
          <p:sp>
            <p:nvSpPr>
              <p:cNvPr id="15378" name="Text Box 83"/>
              <p:cNvSpPr txBox="1">
                <a:spLocks noChangeArrowheads="1"/>
              </p:cNvSpPr>
              <p:nvPr/>
            </p:nvSpPr>
            <p:spPr bwMode="auto">
              <a:xfrm>
                <a:off x="3168" y="3405"/>
                <a:ext cx="487" cy="38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K</a:t>
                </a:r>
              </a:p>
            </p:txBody>
          </p:sp>
          <p:sp>
            <p:nvSpPr>
              <p:cNvPr id="15379" name="Oval 84"/>
              <p:cNvSpPr>
                <a:spLocks noChangeArrowheads="1"/>
              </p:cNvSpPr>
              <p:nvPr/>
            </p:nvSpPr>
            <p:spPr bwMode="auto">
              <a:xfrm>
                <a:off x="3130" y="3773"/>
                <a:ext cx="127" cy="102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135705" tIns="67854" rIns="135705" bIns="67854" anchor="ctr"/>
              <a:lstStyle/>
              <a:p>
                <a:endParaRPr lang="en-US"/>
              </a:p>
            </p:txBody>
          </p:sp>
          <p:sp>
            <p:nvSpPr>
              <p:cNvPr id="15380" name="Line 88"/>
              <p:cNvSpPr>
                <a:spLocks noChangeShapeType="1"/>
              </p:cNvSpPr>
              <p:nvPr/>
            </p:nvSpPr>
            <p:spPr bwMode="auto">
              <a:xfrm flipV="1">
                <a:off x="4114" y="3812"/>
                <a:ext cx="799" cy="2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1" name="Line 89"/>
              <p:cNvSpPr>
                <a:spLocks noChangeShapeType="1"/>
              </p:cNvSpPr>
              <p:nvPr/>
            </p:nvSpPr>
            <p:spPr bwMode="auto">
              <a:xfrm>
                <a:off x="2886" y="2857"/>
                <a:ext cx="2" cy="9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2" name="Line 90"/>
              <p:cNvSpPr>
                <a:spLocks noChangeShapeType="1"/>
              </p:cNvSpPr>
              <p:nvPr/>
            </p:nvSpPr>
            <p:spPr bwMode="auto">
              <a:xfrm>
                <a:off x="2886" y="3843"/>
                <a:ext cx="25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3" name="Line 91"/>
              <p:cNvSpPr>
                <a:spLocks noChangeShapeType="1"/>
              </p:cNvSpPr>
              <p:nvPr/>
            </p:nvSpPr>
            <p:spPr bwMode="auto">
              <a:xfrm>
                <a:off x="4008" y="3674"/>
                <a:ext cx="2" cy="29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4" name="Line 92"/>
              <p:cNvSpPr>
                <a:spLocks noChangeShapeType="1"/>
              </p:cNvSpPr>
              <p:nvPr/>
            </p:nvSpPr>
            <p:spPr bwMode="auto">
              <a:xfrm>
                <a:off x="4086" y="3744"/>
                <a:ext cx="2" cy="176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5" name="Line 99"/>
              <p:cNvSpPr>
                <a:spLocks noChangeShapeType="1"/>
              </p:cNvSpPr>
              <p:nvPr/>
            </p:nvSpPr>
            <p:spPr bwMode="auto">
              <a:xfrm>
                <a:off x="3196" y="3797"/>
                <a:ext cx="40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</p:spPr>
            <p:txBody>
              <a:bodyPr lIns="135779" tIns="67890" rIns="135779" bIns="67890"/>
              <a:lstStyle/>
              <a:p>
                <a:endParaRPr lang="en-US"/>
              </a:p>
            </p:txBody>
          </p:sp>
          <p:sp>
            <p:nvSpPr>
              <p:cNvPr id="15386" name="Text Box 134"/>
              <p:cNvSpPr txBox="1">
                <a:spLocks noChangeArrowheads="1"/>
              </p:cNvSpPr>
              <p:nvPr/>
            </p:nvSpPr>
            <p:spPr bwMode="auto">
              <a:xfrm>
                <a:off x="3683" y="3445"/>
                <a:ext cx="569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15387" name="Text Box 135"/>
              <p:cNvSpPr txBox="1">
                <a:spLocks noChangeArrowheads="1"/>
              </p:cNvSpPr>
              <p:nvPr/>
            </p:nvSpPr>
            <p:spPr bwMode="auto">
              <a:xfrm>
                <a:off x="4069" y="3399"/>
                <a:ext cx="569" cy="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05" tIns="67854" rIns="135705" bIns="67854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-</a:t>
                </a:r>
              </a:p>
            </p:txBody>
          </p:sp>
          <p:sp>
            <p:nvSpPr>
              <p:cNvPr id="15388" name="Line 37"/>
              <p:cNvSpPr>
                <a:spLocks noChangeShapeType="1"/>
              </p:cNvSpPr>
              <p:nvPr/>
            </p:nvSpPr>
            <p:spPr bwMode="auto">
              <a:xfrm>
                <a:off x="2884" y="3112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52"/>
              <p:cNvGrpSpPr>
                <a:grpSpLocks/>
              </p:cNvGrpSpPr>
              <p:nvPr/>
            </p:nvGrpSpPr>
            <p:grpSpPr bwMode="auto">
              <a:xfrm>
                <a:off x="2956" y="2296"/>
                <a:ext cx="1956" cy="444"/>
                <a:chOff x="2956" y="2356"/>
                <a:chExt cx="1956" cy="444"/>
              </a:xfrm>
            </p:grpSpPr>
            <p:sp>
              <p:nvSpPr>
                <p:cNvPr id="15390" name="Line 39"/>
                <p:cNvSpPr>
                  <a:spLocks noChangeShapeType="1"/>
                </p:cNvSpPr>
                <p:nvPr/>
              </p:nvSpPr>
              <p:spPr bwMode="auto">
                <a:xfrm>
                  <a:off x="3124" y="2356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1" name="Line 40"/>
                <p:cNvSpPr>
                  <a:spLocks noChangeShapeType="1"/>
                </p:cNvSpPr>
                <p:nvPr/>
              </p:nvSpPr>
              <p:spPr bwMode="auto">
                <a:xfrm>
                  <a:off x="3292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2" name="Line 41"/>
                <p:cNvSpPr>
                  <a:spLocks noChangeShapeType="1"/>
                </p:cNvSpPr>
                <p:nvPr/>
              </p:nvSpPr>
              <p:spPr bwMode="auto">
                <a:xfrm>
                  <a:off x="343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3" name="Line 42"/>
                <p:cNvSpPr>
                  <a:spLocks noChangeShapeType="1"/>
                </p:cNvSpPr>
                <p:nvPr/>
              </p:nvSpPr>
              <p:spPr bwMode="auto">
                <a:xfrm>
                  <a:off x="361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4" name="Line 43"/>
                <p:cNvSpPr>
                  <a:spLocks noChangeShapeType="1"/>
                </p:cNvSpPr>
                <p:nvPr/>
              </p:nvSpPr>
              <p:spPr bwMode="auto">
                <a:xfrm>
                  <a:off x="3772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5" name="Line 44"/>
                <p:cNvSpPr>
                  <a:spLocks noChangeShapeType="1"/>
                </p:cNvSpPr>
                <p:nvPr/>
              </p:nvSpPr>
              <p:spPr bwMode="auto">
                <a:xfrm>
                  <a:off x="391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6" name="Line 45"/>
                <p:cNvSpPr>
                  <a:spLocks noChangeShapeType="1"/>
                </p:cNvSpPr>
                <p:nvPr/>
              </p:nvSpPr>
              <p:spPr bwMode="auto">
                <a:xfrm>
                  <a:off x="4060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7" name="Line 46"/>
                <p:cNvSpPr>
                  <a:spLocks noChangeShapeType="1"/>
                </p:cNvSpPr>
                <p:nvPr/>
              </p:nvSpPr>
              <p:spPr bwMode="auto">
                <a:xfrm>
                  <a:off x="421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8" name="Line 47"/>
                <p:cNvSpPr>
                  <a:spLocks noChangeShapeType="1"/>
                </p:cNvSpPr>
                <p:nvPr/>
              </p:nvSpPr>
              <p:spPr bwMode="auto">
                <a:xfrm>
                  <a:off x="439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9" name="Line 48"/>
                <p:cNvSpPr>
                  <a:spLocks noChangeShapeType="1"/>
                </p:cNvSpPr>
                <p:nvPr/>
              </p:nvSpPr>
              <p:spPr bwMode="auto">
                <a:xfrm>
                  <a:off x="4540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0" name="Line 49"/>
                <p:cNvSpPr>
                  <a:spLocks noChangeShapeType="1"/>
                </p:cNvSpPr>
                <p:nvPr/>
              </p:nvSpPr>
              <p:spPr bwMode="auto">
                <a:xfrm>
                  <a:off x="4684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1" name="Line 50"/>
                <p:cNvSpPr>
                  <a:spLocks noChangeShapeType="1"/>
                </p:cNvSpPr>
                <p:nvPr/>
              </p:nvSpPr>
              <p:spPr bwMode="auto">
                <a:xfrm>
                  <a:off x="4864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2" name="Line 51"/>
                <p:cNvSpPr>
                  <a:spLocks noChangeShapeType="1"/>
                </p:cNvSpPr>
                <p:nvPr/>
              </p:nvSpPr>
              <p:spPr bwMode="auto">
                <a:xfrm>
                  <a:off x="2956" y="2368"/>
                  <a:ext cx="48" cy="432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4390" name="Line 54"/>
          <p:cNvSpPr>
            <a:spLocks noChangeShapeType="1"/>
          </p:cNvSpPr>
          <p:nvPr/>
        </p:nvSpPr>
        <p:spPr bwMode="auto">
          <a:xfrm>
            <a:off x="1984075" y="4074568"/>
            <a:ext cx="39606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lIns="61576" tIns="30788" rIns="61576" bIns="30788"/>
          <a:lstStyle/>
          <a:p>
            <a:endParaRPr lang="en-US"/>
          </a:p>
        </p:txBody>
      </p:sp>
      <p:sp>
        <p:nvSpPr>
          <p:cNvPr id="14395" name="Line 59"/>
          <p:cNvSpPr>
            <a:spLocks noChangeShapeType="1"/>
          </p:cNvSpPr>
          <p:nvPr/>
        </p:nvSpPr>
        <p:spPr bwMode="auto">
          <a:xfrm>
            <a:off x="1984076" y="4074568"/>
            <a:ext cx="49601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61576" tIns="30788" rIns="61576" bIns="30788"/>
          <a:lstStyle/>
          <a:p>
            <a:endParaRPr lang="en-US"/>
          </a:p>
        </p:txBody>
      </p:sp>
      <p:sp>
        <p:nvSpPr>
          <p:cNvPr id="14396" name="Line 60"/>
          <p:cNvSpPr>
            <a:spLocks noChangeShapeType="1"/>
          </p:cNvSpPr>
          <p:nvPr/>
        </p:nvSpPr>
        <p:spPr bwMode="auto">
          <a:xfrm>
            <a:off x="4920807" y="4074568"/>
            <a:ext cx="49601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61576" tIns="30788" rIns="61576" bIns="30788"/>
          <a:lstStyle/>
          <a:p>
            <a:endParaRPr lang="en-US"/>
          </a:p>
        </p:txBody>
      </p: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165027" y="3241082"/>
            <a:ext cx="8978973" cy="3616918"/>
            <a:chOff x="176" y="2056"/>
            <a:chExt cx="9576" cy="2752"/>
          </a:xfrm>
        </p:grpSpPr>
        <p:sp>
          <p:nvSpPr>
            <p:cNvPr id="15369" name="Line 61"/>
            <p:cNvSpPr>
              <a:spLocks noChangeShapeType="1"/>
            </p:cNvSpPr>
            <p:nvPr/>
          </p:nvSpPr>
          <p:spPr bwMode="auto">
            <a:xfrm flipV="1">
              <a:off x="5932" y="2260"/>
              <a:ext cx="384" cy="3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Text Box 64"/>
            <p:cNvSpPr txBox="1">
              <a:spLocks noChangeArrowheads="1"/>
            </p:cNvSpPr>
            <p:nvPr/>
          </p:nvSpPr>
          <p:spPr bwMode="auto">
            <a:xfrm>
              <a:off x="6292" y="2056"/>
              <a:ext cx="432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0" tIns="45705" rIns="91410" bIns="4570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15371" name="Text Box 100"/>
            <p:cNvSpPr txBox="1">
              <a:spLocks noChangeArrowheads="1"/>
            </p:cNvSpPr>
            <p:nvPr/>
          </p:nvSpPr>
          <p:spPr bwMode="auto">
            <a:xfrm>
              <a:off x="176" y="3954"/>
              <a:ext cx="9576" cy="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35705" tIns="67854" rIns="135705" bIns="6785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Lực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F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phẳng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368" name="Text Box 68"/>
          <p:cNvSpPr txBox="1">
            <a:spLocks noChangeArrowheads="1"/>
          </p:cNvSpPr>
          <p:nvPr/>
        </p:nvSpPr>
        <p:spPr bwMode="auto">
          <a:xfrm>
            <a:off x="381000" y="228600"/>
            <a:ext cx="4274763" cy="61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55" tIns="30778" rIns="61555" bIns="307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</a:rPr>
              <a:t>II.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390" grpId="0" animBg="1"/>
      <p:bldP spid="14395" grpId="0" animBg="1"/>
      <p:bldP spid="14396" grpId="0" animBg="1"/>
      <p:bldP spid="153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99+ Hình nền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0" y="0"/>
            <a:ext cx="9124540" cy="6858000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130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5705" tIns="67854" rIns="135705" bIns="6785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11:a)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2954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4400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120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220V.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421"/>
          <p:cNvSpPr>
            <a:spLocks/>
          </p:cNvSpPr>
          <p:nvPr/>
        </p:nvSpPr>
        <p:spPr bwMode="auto">
          <a:xfrm>
            <a:off x="8557029" y="5940270"/>
            <a:ext cx="264418" cy="114388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1" name="Freeform 422"/>
          <p:cNvSpPr>
            <a:spLocks/>
          </p:cNvSpPr>
          <p:nvPr/>
        </p:nvSpPr>
        <p:spPr bwMode="auto">
          <a:xfrm>
            <a:off x="8624540" y="6112509"/>
            <a:ext cx="273795" cy="107814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2" name="Freeform 423"/>
          <p:cNvSpPr>
            <a:spLocks/>
          </p:cNvSpPr>
          <p:nvPr/>
        </p:nvSpPr>
        <p:spPr bwMode="auto">
          <a:xfrm>
            <a:off x="8850515" y="5946844"/>
            <a:ext cx="87202" cy="119646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3" name="Freeform 424"/>
          <p:cNvSpPr>
            <a:spLocks/>
          </p:cNvSpPr>
          <p:nvPr/>
        </p:nvSpPr>
        <p:spPr bwMode="auto">
          <a:xfrm>
            <a:off x="7977559" y="6105934"/>
            <a:ext cx="272858" cy="114388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4" name="Freeform 425"/>
          <p:cNvSpPr>
            <a:spLocks/>
          </p:cNvSpPr>
          <p:nvPr/>
        </p:nvSpPr>
        <p:spPr bwMode="auto">
          <a:xfrm>
            <a:off x="8078825" y="6309729"/>
            <a:ext cx="95641" cy="119646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5" name="Freeform 426"/>
          <p:cNvSpPr>
            <a:spLocks/>
          </p:cNvSpPr>
          <p:nvPr/>
        </p:nvSpPr>
        <p:spPr bwMode="auto">
          <a:xfrm>
            <a:off x="8277608" y="6196656"/>
            <a:ext cx="252229" cy="85462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6" name="Freeform 427"/>
          <p:cNvSpPr>
            <a:spLocks/>
          </p:cNvSpPr>
          <p:nvPr/>
        </p:nvSpPr>
        <p:spPr bwMode="auto">
          <a:xfrm>
            <a:off x="8277608" y="6162471"/>
            <a:ext cx="285047" cy="61795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7" name="Freeform 428"/>
          <p:cNvSpPr>
            <a:spLocks/>
          </p:cNvSpPr>
          <p:nvPr/>
        </p:nvSpPr>
        <p:spPr bwMode="auto">
          <a:xfrm>
            <a:off x="8262605" y="5969195"/>
            <a:ext cx="184718" cy="222202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7418" name="Freeform 429"/>
          <p:cNvSpPr>
            <a:spLocks/>
          </p:cNvSpPr>
          <p:nvPr/>
        </p:nvSpPr>
        <p:spPr bwMode="auto">
          <a:xfrm>
            <a:off x="8236351" y="6207174"/>
            <a:ext cx="67511" cy="131480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20" name="Rounded Rectangle 419"/>
          <p:cNvSpPr/>
          <p:nvPr/>
        </p:nvSpPr>
        <p:spPr>
          <a:xfrm>
            <a:off x="167841" y="381293"/>
            <a:ext cx="2042210" cy="4342787"/>
          </a:xfrm>
          <a:prstGeom prst="roundRect">
            <a:avLst/>
          </a:prstGeom>
          <a:solidFill>
            <a:srgbClr val="CCECFF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4" tIns="45717" rIns="91434" bIns="45717" anchor="ctr"/>
          <a:lstStyle/>
          <a:p>
            <a:pPr>
              <a:defRPr/>
            </a:pPr>
            <a:r>
              <a:rPr lang="vi-VN" altLang="en-US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Tóm tắt</a:t>
            </a:r>
          </a:p>
          <a:p>
            <a:pPr>
              <a:defRPr/>
            </a:pP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altLang="en-US" sz="2800" baseline="-25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= 4.400 vòng</a:t>
            </a:r>
          </a:p>
          <a:p>
            <a:pPr>
              <a:defRPr/>
            </a:pP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altLang="en-US" sz="2800" baseline="-25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= 120 vòng</a:t>
            </a:r>
          </a:p>
          <a:p>
            <a:pPr>
              <a:defRPr/>
            </a:pP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vi-VN" altLang="en-US" sz="2800" baseline="-25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= 220 V</a:t>
            </a:r>
          </a:p>
          <a:p>
            <a:pPr>
              <a:defRPr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vi-VN" alt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= ? V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40055" y="679753"/>
            <a:ext cx="6656404" cy="5971824"/>
            <a:chOff x="2209800" y="657122"/>
            <a:chExt cx="6656792" cy="5972278"/>
          </a:xfrm>
        </p:grpSpPr>
        <p:sp>
          <p:nvSpPr>
            <p:cNvPr id="419" name="AutoShape 115"/>
            <p:cNvSpPr>
              <a:spLocks noChangeArrowheads="1"/>
            </p:cNvSpPr>
            <p:nvPr/>
          </p:nvSpPr>
          <p:spPr bwMode="auto">
            <a:xfrm>
              <a:off x="2209800" y="657122"/>
              <a:ext cx="6656792" cy="5972278"/>
            </a:xfrm>
            <a:prstGeom prst="horizontalScroll">
              <a:avLst>
                <a:gd name="adj" fmla="val 12500"/>
              </a:avLst>
            </a:prstGeom>
            <a:ln>
              <a:solidFill>
                <a:schemeClr val="accent2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GB" altLang="en-US" sz="24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br>
                <a:rPr lang="en-GB" altLang="en-US" sz="24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GB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43" name="Text Box 7"/>
            <p:cNvSpPr txBox="1">
              <a:spLocks noChangeArrowheads="1"/>
            </p:cNvSpPr>
            <p:nvPr/>
          </p:nvSpPr>
          <p:spPr bwMode="auto">
            <a:xfrm>
              <a:off x="3131373" y="1560517"/>
              <a:ext cx="5733844" cy="83106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i="1" dirty="0">
                  <a:latin typeface="Times New Roman" pitchFamily="18" charset="0"/>
                  <a:cs typeface="Times New Roman" pitchFamily="18" charset="0"/>
                </a:rPr>
                <a:t>a). Để giảm điện năng hao phí do tỏa</a:t>
              </a:r>
              <a:r>
                <a:rPr lang="en-GB" altLang="en-US" sz="24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en-US" sz="2400" i="1" dirty="0">
                  <a:latin typeface="Times New Roman" pitchFamily="18" charset="0"/>
                  <a:cs typeface="Times New Roman" pitchFamily="18" charset="0"/>
                </a:rPr>
                <a:t>nhiệt</a:t>
              </a:r>
              <a:r>
                <a:rPr lang="en-GB" altLang="en-US" sz="24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en-US" sz="2400" i="1" dirty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GB" altLang="en-US" sz="24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en-US" sz="2400" i="1" dirty="0">
                  <a:latin typeface="Times New Roman" pitchFamily="18" charset="0"/>
                  <a:cs typeface="Times New Roman" pitchFamily="18" charset="0"/>
                </a:rPr>
                <a:t>đường dây.</a:t>
              </a:r>
              <a:endParaRPr lang="en-US" altLang="en-US" sz="2400" u="sng" dirty="0">
                <a:solidFill>
                  <a:srgbClr val="FF00FF"/>
                </a:solidFill>
              </a:endParaRPr>
            </a:p>
          </p:txBody>
        </p:sp>
      </p:grpSp>
      <p:sp>
        <p:nvSpPr>
          <p:cNvPr id="446" name="Text Box 7"/>
          <p:cNvSpPr txBox="1">
            <a:spLocks noChangeArrowheads="1"/>
          </p:cNvSpPr>
          <p:nvPr/>
        </p:nvSpPr>
        <p:spPr bwMode="auto">
          <a:xfrm>
            <a:off x="3128952" y="2432381"/>
            <a:ext cx="4952687" cy="1200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400" i="1" dirty="0">
                <a:latin typeface="Times New Roman" pitchFamily="18" charset="0"/>
                <a:cs typeface="Times New Roman" pitchFamily="18" charset="0"/>
              </a:rPr>
              <a:t>b).  Vì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altLang="en-US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hp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 lệ nghịch với U</a:t>
            </a:r>
            <a:r>
              <a:rPr lang="vi-VN" altLang="en-US" sz="2400" i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altLang="en-US" sz="2400" i="1" dirty="0">
                <a:latin typeface="Times New Roman" pitchFamily="18" charset="0"/>
                <a:cs typeface="Times New Roman" pitchFamily="18" charset="0"/>
              </a:rPr>
              <a:t>mà U </a:t>
            </a:r>
            <a:r>
              <a:rPr lang="vi-VN" altLang="en-US" sz="24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tăng lên 100 lần</a:t>
            </a:r>
            <a:br>
              <a:rPr lang="vi-VN" altLang="en-US" sz="24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altLang="en-US" sz="2400" i="1" dirty="0">
                <a:latin typeface="Times New Roman" pitchFamily="18" charset="0"/>
                <a:cs typeface="Times New Roman" pitchFamily="18" charset="0"/>
              </a:rPr>
              <a:t>nên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altLang="en-US" sz="2400" baseline="-25000" dirty="0">
                <a:latin typeface="Times New Roman" pitchFamily="18" charset="0"/>
                <a:cs typeface="Times New Roman" pitchFamily="18" charset="0"/>
              </a:rPr>
              <a:t>hp</a:t>
            </a:r>
            <a:r>
              <a:rPr lang="vi-VN" altLang="en-US" sz="2400" dirty="0">
                <a:latin typeface="Times New Roman" pitchFamily="18" charset="0"/>
                <a:cs typeface="Times New Roman" pitchFamily="18" charset="0"/>
              </a:rPr>
              <a:t> giảm 100</a:t>
            </a:r>
            <a:r>
              <a:rPr lang="vi-VN" alt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dirty="0">
                <a:latin typeface="Times New Roman" pitchFamily="18" charset="0"/>
                <a:cs typeface="Times New Roman" pitchFamily="18" charset="0"/>
              </a:rPr>
              <a:t> = 10.000 </a:t>
            </a:r>
            <a:r>
              <a:rPr lang="vi-VN" altLang="en-US" sz="2400" i="1" dirty="0">
                <a:latin typeface="Times New Roman" pitchFamily="18" charset="0"/>
                <a:cs typeface="Times New Roman" pitchFamily="18" charset="0"/>
              </a:rPr>
              <a:t>lần</a:t>
            </a:r>
            <a:endParaRPr lang="en-US" altLang="en-US" sz="2400" u="sng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46"/>
          <p:cNvGrpSpPr>
            <a:grpSpLocks/>
          </p:cNvGrpSpPr>
          <p:nvPr/>
        </p:nvGrpSpPr>
        <p:grpSpPr bwMode="auto">
          <a:xfrm>
            <a:off x="3152392" y="3518406"/>
            <a:ext cx="5068957" cy="1689799"/>
            <a:chOff x="3101249" y="1478293"/>
            <a:chExt cx="5068828" cy="1690189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276600" y="2419617"/>
              <a:ext cx="4292661" cy="748865"/>
              <a:chOff x="3181499" y="4663704"/>
              <a:chExt cx="4292896" cy="712033"/>
            </a:xfrm>
          </p:grpSpPr>
          <p:grpSp>
            <p:nvGrpSpPr>
              <p:cNvPr id="5" name="Group 5"/>
              <p:cNvGrpSpPr>
                <a:grpSpLocks/>
              </p:cNvGrpSpPr>
              <p:nvPr/>
            </p:nvGrpSpPr>
            <p:grpSpPr bwMode="auto">
              <a:xfrm>
                <a:off x="3181499" y="4663704"/>
                <a:ext cx="2706325" cy="712033"/>
                <a:chOff x="2652685" y="4995190"/>
                <a:chExt cx="2401986" cy="712033"/>
              </a:xfrm>
            </p:grpSpPr>
            <p:grpSp>
              <p:nvGrpSpPr>
                <p:cNvPr id="6" name="Group 4"/>
                <p:cNvGrpSpPr>
                  <a:grpSpLocks/>
                </p:cNvGrpSpPr>
                <p:nvPr/>
              </p:nvGrpSpPr>
              <p:grpSpPr bwMode="auto">
                <a:xfrm>
                  <a:off x="3771040" y="4995190"/>
                  <a:ext cx="1283631" cy="712033"/>
                  <a:chOff x="5203098" y="4535312"/>
                  <a:chExt cx="939364" cy="711928"/>
                </a:xfrm>
              </p:grpSpPr>
              <p:sp>
                <p:nvSpPr>
                  <p:cNvPr id="17439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12781" y="4535312"/>
                    <a:ext cx="929681" cy="351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just">
                      <a:lnSpc>
                        <a:spcPct val="90000"/>
                      </a:lnSpc>
                      <a:spcBef>
                        <a:spcPct val="35000"/>
                      </a:spcBef>
                    </a:pPr>
                    <a:r>
                      <a:rPr lang="en-GB" altLang="en-US" sz="2000" dirty="0">
                        <a:latin typeface="Times New Roman" pitchFamily="18" charset="0"/>
                        <a:cs typeface="Times New Roman" pitchFamily="18" charset="0"/>
                      </a:rPr>
                      <a:t>220</a:t>
                    </a:r>
                    <a:r>
                      <a:rPr lang="vi-VN" altLang="en-US" sz="2000" dirty="0">
                        <a:latin typeface="Times New Roman" pitchFamily="18" charset="0"/>
                        <a:cs typeface="Times New Roman" pitchFamily="18" charset="0"/>
                      </a:rPr>
                      <a:t> *</a:t>
                    </a:r>
                    <a:r>
                      <a:rPr lang="en-US" altLang="en-US" sz="2000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GB" altLang="en-US" sz="2000" dirty="0">
                        <a:latin typeface="Times New Roman" pitchFamily="18" charset="0"/>
                        <a:cs typeface="Times New Roman" pitchFamily="18" charset="0"/>
                      </a:rPr>
                      <a:t>120</a:t>
                    </a:r>
                    <a:endParaRPr lang="en-US" altLang="en-US" sz="20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440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65603" y="4896044"/>
                    <a:ext cx="798874" cy="351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5000"/>
                      </a:spcBef>
                    </a:pPr>
                    <a:r>
                      <a:rPr lang="en-US" altLang="en-US" sz="2000" dirty="0">
                        <a:latin typeface="Times New Roman" pitchFamily="18" charset="0"/>
                        <a:cs typeface="Times New Roman" pitchFamily="18" charset="0"/>
                      </a:rPr>
                      <a:t>4400</a:t>
                    </a:r>
                  </a:p>
                </p:txBody>
              </p:sp>
              <p:cxnSp>
                <p:nvCxnSpPr>
                  <p:cNvPr id="17441" name="Straight Connector 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203098" y="4828742"/>
                    <a:ext cx="798153" cy="0"/>
                  </a:xfrm>
                  <a:prstGeom prst="line">
                    <a:avLst/>
                  </a:prstGeom>
                  <a:noFill/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1743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652685" y="5095215"/>
                  <a:ext cx="1448556" cy="4566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35000"/>
                    </a:spcBef>
                  </a:pPr>
                  <a:r>
                    <a:rPr lang="en-GB" altLang="en-US" sz="2000" dirty="0">
                      <a:latin typeface="Times New Roman" pitchFamily="18" charset="0"/>
                      <a:cs typeface="Times New Roman" pitchFamily="18" charset="0"/>
                      <a:sym typeface="Wingdings" pitchFamily="2" charset="2"/>
                    </a:rPr>
                    <a:t> </a:t>
                  </a:r>
                  <a:r>
                    <a:rPr lang="en-GB" altLang="en-US" sz="2000" dirty="0">
                      <a:latin typeface="Times New Roman" pitchFamily="18" charset="0"/>
                      <a:cs typeface="Times New Roman" pitchFamily="18" charset="0"/>
                    </a:rPr>
                    <a:t>U</a:t>
                  </a:r>
                  <a:r>
                    <a:rPr lang="vi-VN" altLang="en-US" sz="2000" baseline="-25000" dirty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r>
                    <a:rPr lang="en-GB" altLang="en-US" sz="20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GB" altLang="en-US" sz="2800" dirty="0">
                      <a:latin typeface="Times New Roman" pitchFamily="18" charset="0"/>
                      <a:cs typeface="Times New Roman" pitchFamily="18" charset="0"/>
                    </a:rPr>
                    <a:t>=</a:t>
                  </a:r>
                  <a:endParaRPr lang="en-US" altLang="en-US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7436" name="Text Box 16"/>
              <p:cNvSpPr txBox="1">
                <a:spLocks noChangeArrowheads="1"/>
              </p:cNvSpPr>
              <p:nvPr/>
            </p:nvSpPr>
            <p:spPr bwMode="auto">
              <a:xfrm>
                <a:off x="5545071" y="4740366"/>
                <a:ext cx="1929324" cy="456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35000"/>
                  </a:spcBef>
                </a:pPr>
                <a:r>
                  <a:rPr lang="en-GB" altLang="en-US" sz="2000" dirty="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 </a:t>
                </a:r>
                <a:r>
                  <a:rPr lang="en-GB" altLang="en-US" sz="2000" dirty="0">
                    <a:latin typeface="Times New Roman" pitchFamily="18" charset="0"/>
                    <a:cs typeface="Times New Roman" pitchFamily="18" charset="0"/>
                  </a:rPr>
                  <a:t>U</a:t>
                </a:r>
                <a:r>
                  <a:rPr lang="vi-VN" altLang="en-US" sz="2000" baseline="-25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GB" alt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altLang="en-US" sz="2800" dirty="0"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GB" altLang="en-US" sz="2000" dirty="0">
                    <a:latin typeface="Times New Roman" pitchFamily="18" charset="0"/>
                    <a:cs typeface="Times New Roman" pitchFamily="18" charset="0"/>
                  </a:rPr>
                  <a:t>6V</a:t>
                </a:r>
                <a:endParaRPr lang="en-US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448"/>
            <p:cNvGrpSpPr>
              <a:grpSpLocks/>
            </p:cNvGrpSpPr>
            <p:nvPr/>
          </p:nvGrpSpPr>
          <p:grpSpPr bwMode="auto">
            <a:xfrm>
              <a:off x="3101249" y="1478293"/>
              <a:ext cx="5068828" cy="1385315"/>
              <a:chOff x="3101249" y="1478293"/>
              <a:chExt cx="5068828" cy="1385315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4439541" y="1697854"/>
                <a:ext cx="3510722" cy="757669"/>
                <a:chOff x="4292946" y="3920510"/>
                <a:chExt cx="3510914" cy="720404"/>
              </a:xfrm>
            </p:grpSpPr>
            <p:grpSp>
              <p:nvGrpSpPr>
                <p:cNvPr id="9" name="Group 451"/>
                <p:cNvGrpSpPr/>
                <p:nvPr/>
              </p:nvGrpSpPr>
              <p:grpSpPr>
                <a:xfrm>
                  <a:off x="4292946" y="3920510"/>
                  <a:ext cx="1599890" cy="720404"/>
                  <a:chOff x="3863436" y="4429064"/>
                  <a:chExt cx="1419975" cy="720404"/>
                </a:xfrm>
                <a:noFill/>
              </p:grpSpPr>
              <p:grpSp>
                <p:nvGrpSpPr>
                  <p:cNvPr id="10" name="Group 458"/>
                  <p:cNvGrpSpPr/>
                  <p:nvPr/>
                </p:nvGrpSpPr>
                <p:grpSpPr>
                  <a:xfrm>
                    <a:off x="4694679" y="4429064"/>
                    <a:ext cx="588732" cy="702589"/>
                    <a:chOff x="4694679" y="4429064"/>
                    <a:chExt cx="588732" cy="702589"/>
                  </a:xfrm>
                  <a:grpFill/>
                </p:grpSpPr>
                <p:sp>
                  <p:nvSpPr>
                    <p:cNvPr id="464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2792" y="4429064"/>
                      <a:ext cx="540619" cy="702589"/>
                    </a:xfrm>
                    <a:prstGeom prst="rect">
                      <a:avLst/>
                    </a:prstGeom>
                    <a:grpFill/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n</a:t>
                      </a:r>
                      <a:r>
                        <a:rPr lang="vi-VN" altLang="en-US" sz="2000" baseline="-25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1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n</a:t>
                      </a:r>
                      <a:r>
                        <a:rPr lang="vi-VN" altLang="en-US" sz="2000" baseline="-25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2</a:t>
                      </a:r>
                      <a:endParaRPr lang="en-GB" alt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cxnSp>
                  <p:nvCxnSpPr>
                    <p:cNvPr id="465" name="Straight Connector 8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694679" y="4822289"/>
                      <a:ext cx="440441" cy="0"/>
                    </a:xfrm>
                    <a:prstGeom prst="line">
                      <a:avLst/>
                    </a:prstGeom>
                    <a:grpFill/>
                    <a:ln w="285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460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4290593" y="4441532"/>
                    <a:ext cx="371057" cy="702589"/>
                  </a:xfrm>
                  <a:prstGeom prst="rect">
                    <a:avLst/>
                  </a:prstGeom>
                  <a:grpFill/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  <a:defRPr/>
                    </a:pPr>
                    <a:r>
                      <a:rPr lang="vi-VN" altLang="en-US" sz="4000" dirty="0">
                        <a:latin typeface="Times New Roman" pitchFamily="18" charset="0"/>
                        <a:cs typeface="Times New Roman" pitchFamily="18" charset="0"/>
                        <a:sym typeface="Wingdings" panose="05000000000000000000" pitchFamily="2" charset="2"/>
                      </a:rPr>
                      <a:t>=</a:t>
                    </a:r>
                    <a:endParaRPr lang="vi-VN" altLang="en-US" sz="4000" baseline="-25000" dirty="0">
                      <a:latin typeface="Times New Roman" pitchFamily="18" charset="0"/>
                      <a:cs typeface="Times New Roman" pitchFamily="18" charset="0"/>
                      <a:sym typeface="Wingdings" panose="05000000000000000000" pitchFamily="2" charset="2"/>
                    </a:endParaRPr>
                  </a:p>
                </p:txBody>
              </p:sp>
              <p:grpSp>
                <p:nvGrpSpPr>
                  <p:cNvPr id="11" name="Group 460"/>
                  <p:cNvGrpSpPr/>
                  <p:nvPr/>
                </p:nvGrpSpPr>
                <p:grpSpPr>
                  <a:xfrm>
                    <a:off x="3863436" y="4446879"/>
                    <a:ext cx="540619" cy="702589"/>
                    <a:chOff x="3863436" y="4372736"/>
                    <a:chExt cx="540619" cy="702589"/>
                  </a:xfrm>
                  <a:grpFill/>
                </p:grpSpPr>
                <p:sp>
                  <p:nvSpPr>
                    <p:cNvPr id="462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63436" y="4372736"/>
                      <a:ext cx="540619" cy="702589"/>
                    </a:xfrm>
                    <a:prstGeom prst="rect">
                      <a:avLst/>
                    </a:prstGeom>
                    <a:grpFill/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U</a:t>
                      </a:r>
                      <a:r>
                        <a:rPr lang="vi-VN" altLang="en-US" sz="2000" baseline="-25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1</a:t>
                      </a:r>
                    </a:p>
                    <a:p>
                      <a:pPr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U</a:t>
                      </a:r>
                      <a:r>
                        <a:rPr lang="vi-VN" altLang="en-US" sz="2000" baseline="-25000" dirty="0">
                          <a:latin typeface="Times New Roman" pitchFamily="18" charset="0"/>
                          <a:cs typeface="Times New Roman" pitchFamily="18" charset="0"/>
                          <a:sym typeface="Wingdings" panose="05000000000000000000" pitchFamily="2" charset="2"/>
                        </a:rPr>
                        <a:t>2</a:t>
                      </a:r>
                      <a:endParaRPr lang="en-GB" alt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cxnSp>
                  <p:nvCxnSpPr>
                    <p:cNvPr id="463" name="Straight Connector 8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886537" y="4752645"/>
                      <a:ext cx="440441" cy="0"/>
                    </a:xfrm>
                    <a:prstGeom prst="line">
                      <a:avLst/>
                    </a:prstGeom>
                    <a:grpFill/>
                    <a:ln w="285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</p:grpSp>
            <p:grpSp>
              <p:nvGrpSpPr>
                <p:cNvPr id="12" name="Group 4"/>
                <p:cNvGrpSpPr>
                  <a:grpSpLocks/>
                </p:cNvGrpSpPr>
                <p:nvPr/>
              </p:nvGrpSpPr>
              <p:grpSpPr bwMode="auto">
                <a:xfrm>
                  <a:off x="5683481" y="3938323"/>
                  <a:ext cx="2120379" cy="608925"/>
                  <a:chOff x="5334000" y="4290782"/>
                  <a:chExt cx="1881932" cy="608925"/>
                </a:xfrm>
              </p:grpSpPr>
              <p:grpSp>
                <p:nvGrpSpPr>
                  <p:cNvPr id="13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6287244" y="4290782"/>
                    <a:ext cx="928688" cy="608925"/>
                    <a:chOff x="5212781" y="4535312"/>
                    <a:chExt cx="929681" cy="608835"/>
                  </a:xfrm>
                </p:grpSpPr>
                <p:sp>
                  <p:nvSpPr>
                    <p:cNvPr id="17432" name="Text 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12781" y="4535312"/>
                      <a:ext cx="929681" cy="35119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ct val="35000"/>
                        </a:spcBef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lang="en-GB" alt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 *</a:t>
                      </a:r>
                      <a:r>
                        <a:rPr lang="en-US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GB" alt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alt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433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58342" y="4792951"/>
                      <a:ext cx="726249" cy="35119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35000"/>
                        </a:spcBef>
                      </a:pPr>
                      <a:r>
                        <a:rPr lang="vi-VN" altLang="en-US" sz="20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GB" altLang="en-US" sz="2000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alt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cxnSp>
                  <p:nvCxnSpPr>
                    <p:cNvPr id="17434" name="Straight Connector 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255526" y="4870673"/>
                      <a:ext cx="798153" cy="0"/>
                    </a:xfrm>
                    <a:prstGeom prst="line">
                      <a:avLst/>
                    </a:prstGeom>
                    <a:noFill/>
                    <a:ln w="3810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17431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34000" y="4412422"/>
                    <a:ext cx="1058924" cy="4566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5000"/>
                      </a:spcBef>
                    </a:pPr>
                    <a:r>
                      <a:rPr lang="en-GB" altLang="en-US" sz="2000" dirty="0"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rPr>
                      <a:t> </a:t>
                    </a:r>
                    <a:r>
                      <a:rPr lang="en-GB" altLang="en-US" sz="2000" dirty="0">
                        <a:latin typeface="Times New Roman" pitchFamily="18" charset="0"/>
                        <a:cs typeface="Times New Roman" pitchFamily="18" charset="0"/>
                      </a:rPr>
                      <a:t>U</a:t>
                    </a:r>
                    <a:r>
                      <a:rPr lang="vi-VN" altLang="en-US" sz="2000" baseline="-25000" dirty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GB" altLang="en-US" sz="2000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GB" altLang="en-US" sz="2800" dirty="0">
                        <a:latin typeface="Times New Roman" pitchFamily="18" charset="0"/>
                        <a:cs typeface="Times New Roman" pitchFamily="18" charset="0"/>
                      </a:rPr>
                      <a:t>=</a:t>
                    </a:r>
                    <a:endParaRPr lang="en-US" alt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7427" name="Text Box 7"/>
              <p:cNvSpPr txBox="1">
                <a:spLocks noChangeArrowheads="1"/>
              </p:cNvSpPr>
              <p:nvPr/>
            </p:nvSpPr>
            <p:spPr bwMode="auto">
              <a:xfrm>
                <a:off x="3101249" y="1478293"/>
                <a:ext cx="5068828" cy="1385315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br>
                  <a:rPr lang="en-GB" altLang="en-US" sz="2400" i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vi-VN" altLang="en-US" sz="2400" i="1" dirty="0">
                    <a:latin typeface="Times New Roman" pitchFamily="18" charset="0"/>
                    <a:cs typeface="Times New Roman" pitchFamily="18" charset="0"/>
                  </a:rPr>
                  <a:t>c). Ta có:</a:t>
                </a:r>
                <a:endParaRPr lang="en-GB" altLang="en-US" sz="24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en-GB" altLang="en-US" sz="2400" i="1" u="sng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443" name="Text Box 7"/>
          <p:cNvSpPr txBox="1">
            <a:spLocks noChangeArrowheads="1"/>
          </p:cNvSpPr>
          <p:nvPr/>
        </p:nvSpPr>
        <p:spPr bwMode="auto">
          <a:xfrm>
            <a:off x="3160831" y="5181630"/>
            <a:ext cx="5525594" cy="46165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d).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en-GB" altLang="en-US" sz="24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&gt; U</a:t>
            </a:r>
            <a:r>
              <a:rPr lang="en-GB" altLang="en-US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4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alt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u="sng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/>
      <p:bldP spid="446" grpId="0"/>
      <p:bldP spid="4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reeform 421"/>
          <p:cNvSpPr>
            <a:spLocks/>
          </p:cNvSpPr>
          <p:nvPr/>
        </p:nvSpPr>
        <p:spPr bwMode="auto">
          <a:xfrm>
            <a:off x="8557029" y="5940270"/>
            <a:ext cx="264418" cy="114388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35" name="Freeform 422"/>
          <p:cNvSpPr>
            <a:spLocks/>
          </p:cNvSpPr>
          <p:nvPr/>
        </p:nvSpPr>
        <p:spPr bwMode="auto">
          <a:xfrm>
            <a:off x="8624540" y="6112509"/>
            <a:ext cx="273795" cy="107814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36" name="Freeform 423"/>
          <p:cNvSpPr>
            <a:spLocks/>
          </p:cNvSpPr>
          <p:nvPr/>
        </p:nvSpPr>
        <p:spPr bwMode="auto">
          <a:xfrm>
            <a:off x="8850515" y="5946844"/>
            <a:ext cx="87202" cy="119646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37" name="Freeform 424"/>
          <p:cNvSpPr>
            <a:spLocks/>
          </p:cNvSpPr>
          <p:nvPr/>
        </p:nvSpPr>
        <p:spPr bwMode="auto">
          <a:xfrm>
            <a:off x="7977559" y="6105934"/>
            <a:ext cx="272858" cy="114388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38" name="Freeform 425"/>
          <p:cNvSpPr>
            <a:spLocks/>
          </p:cNvSpPr>
          <p:nvPr/>
        </p:nvSpPr>
        <p:spPr bwMode="auto">
          <a:xfrm>
            <a:off x="8078825" y="6309729"/>
            <a:ext cx="95641" cy="119646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39" name="Freeform 426"/>
          <p:cNvSpPr>
            <a:spLocks/>
          </p:cNvSpPr>
          <p:nvPr/>
        </p:nvSpPr>
        <p:spPr bwMode="auto">
          <a:xfrm>
            <a:off x="8277608" y="6196656"/>
            <a:ext cx="252229" cy="85462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40" name="Freeform 427"/>
          <p:cNvSpPr>
            <a:spLocks/>
          </p:cNvSpPr>
          <p:nvPr/>
        </p:nvSpPr>
        <p:spPr bwMode="auto">
          <a:xfrm>
            <a:off x="8277608" y="6162471"/>
            <a:ext cx="285047" cy="61795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41" name="Freeform 428"/>
          <p:cNvSpPr>
            <a:spLocks/>
          </p:cNvSpPr>
          <p:nvPr/>
        </p:nvSpPr>
        <p:spPr bwMode="auto">
          <a:xfrm>
            <a:off x="8262605" y="5969195"/>
            <a:ext cx="184718" cy="222202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8442" name="Freeform 429"/>
          <p:cNvSpPr>
            <a:spLocks/>
          </p:cNvSpPr>
          <p:nvPr/>
        </p:nvSpPr>
        <p:spPr bwMode="auto">
          <a:xfrm>
            <a:off x="8236351" y="6207174"/>
            <a:ext cx="67511" cy="131480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8" name="AutoShape 115"/>
          <p:cNvSpPr>
            <a:spLocks noChangeArrowheads="1"/>
          </p:cNvSpPr>
          <p:nvPr/>
        </p:nvSpPr>
        <p:spPr bwMode="auto">
          <a:xfrm>
            <a:off x="228787" y="533810"/>
            <a:ext cx="3260223" cy="4300713"/>
          </a:xfrm>
          <a:prstGeom prst="horizontalScroll">
            <a:avLst>
              <a:gd name="adj" fmla="val 12500"/>
            </a:avLst>
          </a:prstGeom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  <a:defRPr/>
            </a:pPr>
            <a:r>
              <a:rPr lang="vi-VN" altLang="en-US" sz="32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GB" altLang="en-US" sz="32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b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b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b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alt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14656" y="274794"/>
            <a:ext cx="5279928" cy="6201914"/>
            <a:chOff x="3614768" y="-269449"/>
            <a:chExt cx="5280025" cy="5597219"/>
          </a:xfrm>
        </p:grpSpPr>
        <p:sp>
          <p:nvSpPr>
            <p:cNvPr id="417" name="AutoShape 115"/>
            <p:cNvSpPr>
              <a:spLocks noChangeArrowheads="1"/>
            </p:cNvSpPr>
            <p:nvPr/>
          </p:nvSpPr>
          <p:spPr bwMode="auto">
            <a:xfrm>
              <a:off x="3614768" y="-269449"/>
              <a:ext cx="5280025" cy="5597219"/>
            </a:xfrm>
            <a:prstGeom prst="horizontalScroll">
              <a:avLst>
                <a:gd name="adj" fmla="val 12500"/>
              </a:avLst>
            </a:prstGeom>
            <a:ln>
              <a:solidFill>
                <a:schemeClr val="accent2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endParaRPr lang="en-GB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47" name="Text Box 7"/>
            <p:cNvSpPr txBox="1">
              <a:spLocks noChangeArrowheads="1"/>
            </p:cNvSpPr>
            <p:nvPr/>
          </p:nvSpPr>
          <p:spPr bwMode="auto">
            <a:xfrm>
              <a:off x="4191030" y="376899"/>
              <a:ext cx="4629648" cy="241658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800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b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</a:b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b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</a:b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GB" altLang="en-US" sz="2800" i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S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GB" altLang="en-US" sz="2800" i="1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altLang="en-US" sz="2800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endParaRPr lang="en-US" altLang="en-US" sz="2800" u="sng" dirty="0">
                <a:solidFill>
                  <a:srgbClr val="FF00FF"/>
                </a:solidFill>
              </a:endParaRPr>
            </a:p>
          </p:txBody>
        </p:sp>
      </p:grpSp>
      <p:sp>
        <p:nvSpPr>
          <p:cNvPr id="419" name="Text Box 7"/>
          <p:cNvSpPr txBox="1">
            <a:spLocks noChangeArrowheads="1"/>
          </p:cNvSpPr>
          <p:nvPr/>
        </p:nvSpPr>
        <p:spPr bwMode="auto">
          <a:xfrm>
            <a:off x="4419163" y="3734034"/>
            <a:ext cx="4221317" cy="15696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alt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GB" alt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altLang="en-US" sz="3200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i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altLang="en-US" sz="3200" i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alt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421"/>
          <p:cNvSpPr>
            <a:spLocks/>
          </p:cNvSpPr>
          <p:nvPr/>
        </p:nvSpPr>
        <p:spPr bwMode="auto">
          <a:xfrm>
            <a:off x="8557029" y="5940270"/>
            <a:ext cx="264418" cy="114388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59" name="Freeform 422"/>
          <p:cNvSpPr>
            <a:spLocks/>
          </p:cNvSpPr>
          <p:nvPr/>
        </p:nvSpPr>
        <p:spPr bwMode="auto">
          <a:xfrm>
            <a:off x="8624540" y="6112509"/>
            <a:ext cx="273795" cy="107814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0" name="Freeform 423"/>
          <p:cNvSpPr>
            <a:spLocks/>
          </p:cNvSpPr>
          <p:nvPr/>
        </p:nvSpPr>
        <p:spPr bwMode="auto">
          <a:xfrm>
            <a:off x="8850515" y="5946844"/>
            <a:ext cx="87202" cy="119646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1" name="Freeform 424"/>
          <p:cNvSpPr>
            <a:spLocks/>
          </p:cNvSpPr>
          <p:nvPr/>
        </p:nvSpPr>
        <p:spPr bwMode="auto">
          <a:xfrm>
            <a:off x="7977559" y="6105934"/>
            <a:ext cx="272858" cy="114388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2" name="Freeform 425"/>
          <p:cNvSpPr>
            <a:spLocks/>
          </p:cNvSpPr>
          <p:nvPr/>
        </p:nvSpPr>
        <p:spPr bwMode="auto">
          <a:xfrm>
            <a:off x="8078825" y="6309729"/>
            <a:ext cx="95641" cy="119646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3" name="Freeform 426"/>
          <p:cNvSpPr>
            <a:spLocks/>
          </p:cNvSpPr>
          <p:nvPr/>
        </p:nvSpPr>
        <p:spPr bwMode="auto">
          <a:xfrm>
            <a:off x="8277608" y="6196656"/>
            <a:ext cx="252229" cy="85462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4" name="Freeform 427"/>
          <p:cNvSpPr>
            <a:spLocks/>
          </p:cNvSpPr>
          <p:nvPr/>
        </p:nvSpPr>
        <p:spPr bwMode="auto">
          <a:xfrm>
            <a:off x="8277608" y="6162471"/>
            <a:ext cx="285047" cy="61795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5" name="Freeform 428"/>
          <p:cNvSpPr>
            <a:spLocks/>
          </p:cNvSpPr>
          <p:nvPr/>
        </p:nvSpPr>
        <p:spPr bwMode="auto">
          <a:xfrm>
            <a:off x="8262605" y="5969195"/>
            <a:ext cx="184718" cy="222202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9466" name="Freeform 429"/>
          <p:cNvSpPr>
            <a:spLocks/>
          </p:cNvSpPr>
          <p:nvPr/>
        </p:nvSpPr>
        <p:spPr bwMode="auto">
          <a:xfrm>
            <a:off x="8236351" y="6207174"/>
            <a:ext cx="67511" cy="131480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18" name="AutoShape 115"/>
          <p:cNvSpPr>
            <a:spLocks noChangeArrowheads="1"/>
          </p:cNvSpPr>
          <p:nvPr/>
        </p:nvSpPr>
        <p:spPr bwMode="auto">
          <a:xfrm>
            <a:off x="228788" y="0"/>
            <a:ext cx="8915212" cy="2346920"/>
          </a:xfrm>
          <a:prstGeom prst="horizontalScroll">
            <a:avLst>
              <a:gd name="adj" fmla="val 12500"/>
            </a:avLst>
          </a:prstGeom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  <a:defRPr/>
            </a:pPr>
            <a:r>
              <a:rPr lang="vi-VN" alt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GB" altLang="en-US" sz="24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39.3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b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a).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PQ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b).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GB" alt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GB" alt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alt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altLang="en-US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AutoShape 115"/>
          <p:cNvSpPr>
            <a:spLocks noChangeArrowheads="1"/>
          </p:cNvSpPr>
          <p:nvPr/>
        </p:nvSpPr>
        <p:spPr bwMode="auto">
          <a:xfrm>
            <a:off x="0" y="0"/>
            <a:ext cx="9144000" cy="3581400"/>
          </a:xfrm>
          <a:prstGeom prst="horizontalScroll">
            <a:avLst>
              <a:gd name="adj" fmla="val 12500"/>
            </a:avLst>
          </a:prstGeom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  <a:defRPr/>
            </a:pP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  <a:b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 </a:t>
            </a:r>
            <a:r>
              <a:rPr lang="en-GB" altLang="en-US" sz="28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altLang="en-US" sz="2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b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b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b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b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449"/>
          <p:cNvGrpSpPr>
            <a:grpSpLocks/>
          </p:cNvGrpSpPr>
          <p:nvPr/>
        </p:nvGrpSpPr>
        <p:grpSpPr bwMode="auto">
          <a:xfrm>
            <a:off x="2743576" y="4407212"/>
            <a:ext cx="5069894" cy="1777610"/>
            <a:chOff x="3153204" y="4206688"/>
            <a:chExt cx="3223489" cy="1684624"/>
          </a:xfrm>
        </p:grpSpPr>
        <p:sp>
          <p:nvSpPr>
            <p:cNvPr id="451" name="Rectangle 8"/>
            <p:cNvSpPr>
              <a:spLocks noChangeArrowheads="1"/>
            </p:cNvSpPr>
            <p:nvPr/>
          </p:nvSpPr>
          <p:spPr bwMode="auto">
            <a:xfrm>
              <a:off x="3153204" y="4206688"/>
              <a:ext cx="667114" cy="1677148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0392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452" name="Rectangle 9"/>
            <p:cNvSpPr>
              <a:spLocks noChangeArrowheads="1"/>
            </p:cNvSpPr>
            <p:nvPr/>
          </p:nvSpPr>
          <p:spPr bwMode="auto">
            <a:xfrm>
              <a:off x="5714348" y="4209180"/>
              <a:ext cx="662345" cy="1682132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0392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9505" name="Text Box 25"/>
            <p:cNvSpPr txBox="1">
              <a:spLocks noChangeArrowheads="1"/>
            </p:cNvSpPr>
            <p:nvPr/>
          </p:nvSpPr>
          <p:spPr bwMode="auto">
            <a:xfrm>
              <a:off x="3330893" y="4847648"/>
              <a:ext cx="387588" cy="52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5779" tIns="67890" rIns="135779" bIns="67890">
              <a:spAutoFit/>
            </a:bodyPr>
            <a:lstStyle/>
            <a:p>
              <a:pPr algn="ctr" defTabSz="1356590">
                <a:spcBef>
                  <a:spcPct val="50000"/>
                </a:spcBef>
              </a:pPr>
              <a:r>
                <a:rPr lang="en-US" altLang="en-US" sz="27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19506" name="Text Box 26"/>
            <p:cNvSpPr txBox="1">
              <a:spLocks noChangeArrowheads="1"/>
            </p:cNvSpPr>
            <p:nvPr/>
          </p:nvSpPr>
          <p:spPr bwMode="auto">
            <a:xfrm>
              <a:off x="5889497" y="4826762"/>
              <a:ext cx="277632" cy="52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35779" tIns="67890" rIns="135779" bIns="67890">
              <a:spAutoFit/>
            </a:bodyPr>
            <a:lstStyle/>
            <a:p>
              <a:pPr defTabSz="1356590">
                <a:spcBef>
                  <a:spcPct val="50000"/>
                </a:spcBef>
              </a:pPr>
              <a:r>
                <a:rPr lang="en-US" altLang="en-US" sz="27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013158" y="3886551"/>
            <a:ext cx="2780144" cy="2700530"/>
            <a:chOff x="4013263" y="3886200"/>
            <a:chExt cx="2779554" cy="2701849"/>
          </a:xfrm>
        </p:grpSpPr>
        <p:grpSp>
          <p:nvGrpSpPr>
            <p:cNvPr id="4" name="Group 448"/>
            <p:cNvGrpSpPr>
              <a:grpSpLocks/>
            </p:cNvGrpSpPr>
            <p:nvPr/>
          </p:nvGrpSpPr>
          <p:grpSpPr bwMode="auto">
            <a:xfrm>
              <a:off x="4013263" y="4678430"/>
              <a:ext cx="2779554" cy="456844"/>
              <a:chOff x="3886847" y="4454010"/>
              <a:chExt cx="2030345" cy="433035"/>
            </a:xfrm>
          </p:grpSpPr>
          <p:grpSp>
            <p:nvGrpSpPr>
              <p:cNvPr id="5" name="Group 454"/>
              <p:cNvGrpSpPr>
                <a:grpSpLocks/>
              </p:cNvGrpSpPr>
              <p:nvPr/>
            </p:nvGrpSpPr>
            <p:grpSpPr bwMode="auto">
              <a:xfrm flipV="1">
                <a:off x="3886847" y="4829010"/>
                <a:ext cx="2004419" cy="12697"/>
                <a:chOff x="3931162" y="4725653"/>
                <a:chExt cx="1617144" cy="481"/>
              </a:xfrm>
            </p:grpSpPr>
            <p:sp>
              <p:nvSpPr>
                <p:cNvPr id="19501" name="Line 18"/>
                <p:cNvSpPr>
                  <a:spLocks noChangeShapeType="1"/>
                </p:cNvSpPr>
                <p:nvPr/>
              </p:nvSpPr>
              <p:spPr bwMode="auto">
                <a:xfrm>
                  <a:off x="5086982" y="4725653"/>
                  <a:ext cx="46132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02" name="Line 19"/>
                <p:cNvSpPr>
                  <a:spLocks noChangeShapeType="1"/>
                </p:cNvSpPr>
                <p:nvPr/>
              </p:nvSpPr>
              <p:spPr bwMode="auto">
                <a:xfrm>
                  <a:off x="3931162" y="4726134"/>
                  <a:ext cx="46132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499" name="Text Box 23"/>
              <p:cNvSpPr txBox="1">
                <a:spLocks noChangeArrowheads="1"/>
              </p:cNvSpPr>
              <p:nvPr/>
            </p:nvSpPr>
            <p:spPr bwMode="auto">
              <a:xfrm>
                <a:off x="3912295" y="4454010"/>
                <a:ext cx="298814" cy="421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defTabSz="1356590">
                  <a:spcBef>
                    <a:spcPct val="50000"/>
                  </a:spcBef>
                </a:pPr>
                <a:r>
                  <a:rPr lang="en-US" altLang="en-US" sz="2000" dirty="0">
                    <a:latin typeface="Times New Roman" pitchFamily="18" charset="0"/>
                    <a:cs typeface="Times New Roman" pitchFamily="18" charset="0"/>
                  </a:rPr>
                  <a:t>P</a:t>
                </a:r>
              </a:p>
            </p:txBody>
          </p:sp>
          <p:sp>
            <p:nvSpPr>
              <p:cNvPr id="19500" name="Text Box 24"/>
              <p:cNvSpPr txBox="1">
                <a:spLocks noChangeArrowheads="1"/>
              </p:cNvSpPr>
              <p:nvPr/>
            </p:nvSpPr>
            <p:spPr bwMode="auto">
              <a:xfrm>
                <a:off x="5533385" y="4465141"/>
                <a:ext cx="383807" cy="421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defTabSz="1356590">
                  <a:spcBef>
                    <a:spcPct val="50000"/>
                  </a:spcBef>
                </a:pPr>
                <a:r>
                  <a:rPr lang="en-US" altLang="en-US" sz="2000" dirty="0"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</p:grpSp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4799357" y="3886200"/>
              <a:ext cx="1160434" cy="2701849"/>
              <a:chOff x="4799357" y="3886200"/>
              <a:chExt cx="1160434" cy="2701849"/>
            </a:xfrm>
          </p:grpSpPr>
          <p:grpSp>
            <p:nvGrpSpPr>
              <p:cNvPr id="7" name="Group 447"/>
              <p:cNvGrpSpPr>
                <a:grpSpLocks/>
              </p:cNvGrpSpPr>
              <p:nvPr/>
            </p:nvGrpSpPr>
            <p:grpSpPr bwMode="auto">
              <a:xfrm>
                <a:off x="5259752" y="3886200"/>
                <a:ext cx="693290" cy="2701849"/>
                <a:chOff x="4752417" y="4525787"/>
                <a:chExt cx="569995" cy="1614018"/>
              </a:xfrm>
            </p:grpSpPr>
            <p:sp>
              <p:nvSpPr>
                <p:cNvPr id="1949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819849" y="4563031"/>
                  <a:ext cx="502563" cy="2566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5779" tIns="67890" rIns="135779" bIns="67890">
                  <a:spAutoFit/>
                </a:bodyPr>
                <a:lstStyle/>
                <a:p>
                  <a:pPr algn="ctr" defTabSz="1356590">
                    <a:spcBef>
                      <a:spcPct val="50000"/>
                    </a:spcBef>
                  </a:pPr>
                  <a:r>
                    <a:rPr lang="en-US" altLang="en-US" sz="19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9495" name="Line 20"/>
                <p:cNvSpPr>
                  <a:spLocks noChangeShapeType="1"/>
                </p:cNvSpPr>
                <p:nvPr/>
              </p:nvSpPr>
              <p:spPr bwMode="auto">
                <a:xfrm>
                  <a:off x="4836865" y="4525787"/>
                  <a:ext cx="0" cy="326136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6" name="Line 21"/>
                <p:cNvSpPr>
                  <a:spLocks noChangeShapeType="1"/>
                </p:cNvSpPr>
                <p:nvPr/>
              </p:nvSpPr>
              <p:spPr bwMode="auto">
                <a:xfrm>
                  <a:off x="4833084" y="5773352"/>
                  <a:ext cx="0" cy="326136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752417" y="5883111"/>
                  <a:ext cx="560639" cy="2566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35779" tIns="67890" rIns="135779" bIns="67890">
                  <a:spAutoFit/>
                </a:bodyPr>
                <a:lstStyle/>
                <a:p>
                  <a:pPr algn="ctr" defTabSz="1356590">
                    <a:spcBef>
                      <a:spcPct val="50000"/>
                    </a:spcBef>
                  </a:pPr>
                  <a:r>
                    <a:rPr lang="en-US" altLang="en-US" sz="1900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</p:grpSp>
          <p:sp>
            <p:nvSpPr>
              <p:cNvPr id="19489" name="Line 91"/>
              <p:cNvSpPr>
                <a:spLocks noChangeShapeType="1"/>
              </p:cNvSpPr>
              <p:nvPr/>
            </p:nvSpPr>
            <p:spPr bwMode="auto">
              <a:xfrm>
                <a:off x="4799357" y="5953217"/>
                <a:ext cx="1160434" cy="0"/>
              </a:xfrm>
              <a:prstGeom prst="line">
                <a:avLst/>
              </a:prstGeom>
              <a:noFill/>
              <a:ln w="76200">
                <a:solidFill>
                  <a:srgbClr val="CCFF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1"/>
              <p:cNvGrpSpPr>
                <a:grpSpLocks/>
              </p:cNvGrpSpPr>
              <p:nvPr/>
            </p:nvGrpSpPr>
            <p:grpSpPr bwMode="auto">
              <a:xfrm>
                <a:off x="4825731" y="4397051"/>
                <a:ext cx="1124295" cy="1600234"/>
                <a:chOff x="4825731" y="4397051"/>
                <a:chExt cx="1160434" cy="1600234"/>
              </a:xfrm>
            </p:grpSpPr>
            <p:sp>
              <p:nvSpPr>
                <p:cNvPr id="19491" name="Line 92"/>
                <p:cNvSpPr>
                  <a:spLocks noChangeShapeType="1"/>
                </p:cNvSpPr>
                <p:nvPr/>
              </p:nvSpPr>
              <p:spPr bwMode="auto">
                <a:xfrm>
                  <a:off x="4825731" y="4397051"/>
                  <a:ext cx="0" cy="1600234"/>
                </a:xfrm>
                <a:prstGeom prst="line">
                  <a:avLst/>
                </a:prstGeom>
                <a:noFill/>
                <a:ln w="76200">
                  <a:solidFill>
                    <a:srgbClr val="CCFF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2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5963580" y="4397051"/>
                  <a:ext cx="0" cy="1600234"/>
                </a:xfrm>
                <a:prstGeom prst="line">
                  <a:avLst/>
                </a:prstGeom>
                <a:noFill/>
                <a:ln w="76200">
                  <a:solidFill>
                    <a:srgbClr val="CCFF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93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4825731" y="4430102"/>
                  <a:ext cx="1160434" cy="0"/>
                </a:xfrm>
                <a:prstGeom prst="line">
                  <a:avLst/>
                </a:prstGeom>
                <a:noFill/>
                <a:ln w="76200">
                  <a:solidFill>
                    <a:srgbClr val="CCFF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98" name="Text Box 75"/>
          <p:cNvSpPr txBox="1">
            <a:spLocks noChangeArrowheads="1"/>
          </p:cNvSpPr>
          <p:nvPr/>
        </p:nvSpPr>
        <p:spPr bwMode="auto">
          <a:xfrm>
            <a:off x="4365716" y="4721449"/>
            <a:ext cx="30473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499" name="Text Box 76"/>
          <p:cNvSpPr txBox="1">
            <a:spLocks noChangeArrowheads="1"/>
          </p:cNvSpPr>
          <p:nvPr/>
        </p:nvSpPr>
        <p:spPr bwMode="auto">
          <a:xfrm>
            <a:off x="5930661" y="4721449"/>
            <a:ext cx="38162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grpSp>
        <p:nvGrpSpPr>
          <p:cNvPr id="9" name="Group 88"/>
          <p:cNvGrpSpPr>
            <a:grpSpLocks/>
          </p:cNvGrpSpPr>
          <p:nvPr/>
        </p:nvGrpSpPr>
        <p:grpSpPr bwMode="auto">
          <a:xfrm>
            <a:off x="4146306" y="5411720"/>
            <a:ext cx="2439775" cy="303719"/>
            <a:chOff x="1008" y="3217"/>
            <a:chExt cx="1056" cy="191"/>
          </a:xfrm>
        </p:grpSpPr>
        <p:sp>
          <p:nvSpPr>
            <p:cNvPr id="19483" name="Line 84"/>
            <p:cNvSpPr>
              <a:spLocks noChangeShapeType="1"/>
            </p:cNvSpPr>
            <p:nvPr/>
          </p:nvSpPr>
          <p:spPr bwMode="auto">
            <a:xfrm>
              <a:off x="1008" y="3408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86"/>
            <p:cNvSpPr>
              <a:spLocks noChangeShapeType="1"/>
            </p:cNvSpPr>
            <p:nvPr/>
          </p:nvSpPr>
          <p:spPr bwMode="auto">
            <a:xfrm>
              <a:off x="1008" y="3217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87"/>
            <p:cNvSpPr>
              <a:spLocks noChangeShapeType="1"/>
            </p:cNvSpPr>
            <p:nvPr/>
          </p:nvSpPr>
          <p:spPr bwMode="auto">
            <a:xfrm>
              <a:off x="1008" y="3312"/>
              <a:ext cx="10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0"/>
          <p:cNvGrpSpPr>
            <a:grpSpLocks/>
          </p:cNvGrpSpPr>
          <p:nvPr/>
        </p:nvGrpSpPr>
        <p:grpSpPr bwMode="auto">
          <a:xfrm>
            <a:off x="4138804" y="4398009"/>
            <a:ext cx="2414459" cy="1600112"/>
            <a:chOff x="938" y="2666"/>
            <a:chExt cx="1126" cy="1008"/>
          </a:xfrm>
        </p:grpSpPr>
        <p:sp>
          <p:nvSpPr>
            <p:cNvPr id="19475" name="Line 91"/>
            <p:cNvSpPr>
              <a:spLocks noChangeShapeType="1"/>
            </p:cNvSpPr>
            <p:nvPr/>
          </p:nvSpPr>
          <p:spPr bwMode="auto">
            <a:xfrm>
              <a:off x="1228" y="3674"/>
              <a:ext cx="528" cy="0"/>
            </a:xfrm>
            <a:prstGeom prst="line">
              <a:avLst/>
            </a:prstGeom>
            <a:noFill/>
            <a:ln w="76200">
              <a:solidFill>
                <a:srgbClr val="CC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92"/>
            <p:cNvSpPr>
              <a:spLocks noChangeShapeType="1"/>
            </p:cNvSpPr>
            <p:nvPr/>
          </p:nvSpPr>
          <p:spPr bwMode="auto">
            <a:xfrm>
              <a:off x="1240" y="2666"/>
              <a:ext cx="0" cy="1008"/>
            </a:xfrm>
            <a:prstGeom prst="line">
              <a:avLst/>
            </a:prstGeom>
            <a:noFill/>
            <a:ln w="76200">
              <a:solidFill>
                <a:srgbClr val="CC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93"/>
            <p:cNvSpPr>
              <a:spLocks noChangeShapeType="1"/>
            </p:cNvSpPr>
            <p:nvPr/>
          </p:nvSpPr>
          <p:spPr bwMode="auto">
            <a:xfrm flipV="1">
              <a:off x="1768" y="2666"/>
              <a:ext cx="0" cy="1008"/>
            </a:xfrm>
            <a:prstGeom prst="line">
              <a:avLst/>
            </a:prstGeom>
            <a:noFill/>
            <a:ln w="76200">
              <a:solidFill>
                <a:srgbClr val="CC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Line 94"/>
            <p:cNvSpPr>
              <a:spLocks noChangeShapeType="1"/>
            </p:cNvSpPr>
            <p:nvPr/>
          </p:nvSpPr>
          <p:spPr bwMode="auto">
            <a:xfrm flipH="1">
              <a:off x="1240" y="2666"/>
              <a:ext cx="528" cy="0"/>
            </a:xfrm>
            <a:prstGeom prst="line">
              <a:avLst/>
            </a:prstGeom>
            <a:noFill/>
            <a:ln w="76200">
              <a:solidFill>
                <a:srgbClr val="CC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95"/>
            <p:cNvGrpSpPr>
              <a:grpSpLocks/>
            </p:cNvGrpSpPr>
            <p:nvPr/>
          </p:nvGrpSpPr>
          <p:grpSpPr bwMode="auto">
            <a:xfrm>
              <a:off x="938" y="3146"/>
              <a:ext cx="1126" cy="13"/>
              <a:chOff x="938" y="3124"/>
              <a:chExt cx="1126" cy="13"/>
            </a:xfrm>
          </p:grpSpPr>
          <p:sp>
            <p:nvSpPr>
              <p:cNvPr id="19480" name="Line 96"/>
              <p:cNvSpPr>
                <a:spLocks noChangeShapeType="1"/>
              </p:cNvSpPr>
              <p:nvPr/>
            </p:nvSpPr>
            <p:spPr bwMode="auto">
              <a:xfrm>
                <a:off x="1226" y="3137"/>
                <a:ext cx="528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1" name="Line 97"/>
              <p:cNvSpPr>
                <a:spLocks noChangeShapeType="1"/>
              </p:cNvSpPr>
              <p:nvPr/>
            </p:nvSpPr>
            <p:spPr bwMode="auto">
              <a:xfrm>
                <a:off x="1776" y="3124"/>
                <a:ext cx="288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2" name="Line 98"/>
              <p:cNvSpPr>
                <a:spLocks noChangeShapeType="1"/>
              </p:cNvSpPr>
              <p:nvPr/>
            </p:nvSpPr>
            <p:spPr bwMode="auto">
              <a:xfrm>
                <a:off x="938" y="3132"/>
                <a:ext cx="288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9" presetClass="entr" presetSubtype="5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8" grpId="1" animBg="1"/>
      <p:bldP spid="4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421"/>
          <p:cNvSpPr>
            <a:spLocks/>
          </p:cNvSpPr>
          <p:nvPr/>
        </p:nvSpPr>
        <p:spPr bwMode="auto">
          <a:xfrm>
            <a:off x="8557029" y="5940270"/>
            <a:ext cx="264418" cy="114388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483" name="Freeform 423"/>
          <p:cNvSpPr>
            <a:spLocks/>
          </p:cNvSpPr>
          <p:nvPr/>
        </p:nvSpPr>
        <p:spPr bwMode="auto">
          <a:xfrm>
            <a:off x="8850515" y="5946844"/>
            <a:ext cx="87202" cy="119646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484" name="Freeform 424"/>
          <p:cNvSpPr>
            <a:spLocks/>
          </p:cNvSpPr>
          <p:nvPr/>
        </p:nvSpPr>
        <p:spPr bwMode="auto">
          <a:xfrm>
            <a:off x="7977559" y="6105934"/>
            <a:ext cx="272858" cy="114388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485" name="Freeform 426"/>
          <p:cNvSpPr>
            <a:spLocks/>
          </p:cNvSpPr>
          <p:nvPr/>
        </p:nvSpPr>
        <p:spPr bwMode="auto">
          <a:xfrm>
            <a:off x="8277608" y="6196656"/>
            <a:ext cx="252229" cy="85462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486" name="Freeform 427"/>
          <p:cNvSpPr>
            <a:spLocks/>
          </p:cNvSpPr>
          <p:nvPr/>
        </p:nvSpPr>
        <p:spPr bwMode="auto">
          <a:xfrm>
            <a:off x="8277608" y="6162471"/>
            <a:ext cx="285047" cy="61795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0487" name="Freeform 429"/>
          <p:cNvSpPr>
            <a:spLocks/>
          </p:cNvSpPr>
          <p:nvPr/>
        </p:nvSpPr>
        <p:spPr bwMode="auto">
          <a:xfrm>
            <a:off x="8236351" y="6207174"/>
            <a:ext cx="67511" cy="131480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 w="9525">
            <a:noFill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421" name="AutoShape 115"/>
          <p:cNvSpPr>
            <a:spLocks noChangeArrowheads="1"/>
          </p:cNvSpPr>
          <p:nvPr/>
        </p:nvSpPr>
        <p:spPr bwMode="auto">
          <a:xfrm>
            <a:off x="228788" y="969008"/>
            <a:ext cx="8732370" cy="3222576"/>
          </a:xfrm>
          <a:prstGeom prst="horizontalScroll">
            <a:avLst>
              <a:gd name="adj" fmla="val 12500"/>
            </a:avLst>
          </a:prstGeom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4" tIns="45717" rIns="91434" bIns="45717" anchor="ctr"/>
          <a:lstStyle/>
          <a:p>
            <a:pPr>
              <a:spcBef>
                <a:spcPct val="50000"/>
              </a:spcBef>
              <a:defRPr/>
            </a:pP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altLang="en-US" sz="2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GB" altLang="en-US" sz="2800" i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i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ẳng đứng</a:t>
            </a:r>
            <a:b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b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b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GB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2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alt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5" name="Text Box 7"/>
          <p:cNvSpPr txBox="1">
            <a:spLocks noChangeArrowheads="1"/>
          </p:cNvSpPr>
          <p:nvPr/>
        </p:nvSpPr>
        <p:spPr bwMode="auto">
          <a:xfrm>
            <a:off x="2971425" y="305034"/>
            <a:ext cx="3886575" cy="6463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GB" altLang="en-US" sz="36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GB" altLang="en-US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GB" alt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*</a:t>
            </a:r>
            <a:endParaRPr lang="en-US" altLang="en-US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43"/>
          <p:cNvGrpSpPr>
            <a:grpSpLocks/>
          </p:cNvGrpSpPr>
          <p:nvPr/>
        </p:nvGrpSpPr>
        <p:grpSpPr bwMode="auto">
          <a:xfrm>
            <a:off x="4466046" y="4334899"/>
            <a:ext cx="853265" cy="1063673"/>
            <a:chOff x="4345546" y="4193808"/>
            <a:chExt cx="855530" cy="1063786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4345546" y="4193808"/>
              <a:ext cx="844186" cy="1053399"/>
              <a:chOff x="4183" y="2603"/>
              <a:chExt cx="893" cy="1217"/>
            </a:xfrm>
          </p:grpSpPr>
          <p:sp>
            <p:nvSpPr>
              <p:cNvPr id="20523" name="Line 11"/>
              <p:cNvSpPr>
                <a:spLocks noChangeShapeType="1"/>
              </p:cNvSpPr>
              <p:nvPr/>
            </p:nvSpPr>
            <p:spPr bwMode="auto">
              <a:xfrm>
                <a:off x="4183" y="3820"/>
                <a:ext cx="89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4" name="Line 13"/>
              <p:cNvSpPr>
                <a:spLocks noChangeShapeType="1"/>
              </p:cNvSpPr>
              <p:nvPr/>
            </p:nvSpPr>
            <p:spPr bwMode="auto">
              <a:xfrm>
                <a:off x="4183" y="2603"/>
                <a:ext cx="0" cy="121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Line 14"/>
              <p:cNvSpPr>
                <a:spLocks noChangeShapeType="1"/>
              </p:cNvSpPr>
              <p:nvPr/>
            </p:nvSpPr>
            <p:spPr bwMode="auto">
              <a:xfrm flipV="1">
                <a:off x="5076" y="2603"/>
                <a:ext cx="0" cy="121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6" name="Line 15"/>
              <p:cNvSpPr>
                <a:spLocks noChangeShapeType="1"/>
              </p:cNvSpPr>
              <p:nvPr/>
            </p:nvSpPr>
            <p:spPr bwMode="auto">
              <a:xfrm flipH="1">
                <a:off x="4183" y="2603"/>
                <a:ext cx="89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21" name="Line 16"/>
            <p:cNvSpPr>
              <a:spLocks noChangeShapeType="1"/>
            </p:cNvSpPr>
            <p:nvPr/>
          </p:nvSpPr>
          <p:spPr bwMode="auto">
            <a:xfrm>
              <a:off x="4785128" y="4204195"/>
              <a:ext cx="0" cy="1053399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17"/>
            <p:cNvSpPr>
              <a:spLocks noChangeShapeType="1"/>
            </p:cNvSpPr>
            <p:nvPr/>
          </p:nvSpPr>
          <p:spPr bwMode="auto">
            <a:xfrm>
              <a:off x="4356890" y="4727865"/>
              <a:ext cx="844186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51"/>
          <p:cNvGrpSpPr>
            <a:grpSpLocks/>
          </p:cNvGrpSpPr>
          <p:nvPr/>
        </p:nvGrpSpPr>
        <p:grpSpPr bwMode="auto">
          <a:xfrm>
            <a:off x="2286000" y="3886551"/>
            <a:ext cx="5070832" cy="2511045"/>
            <a:chOff x="1176051" y="3597024"/>
            <a:chExt cx="5070250" cy="2510822"/>
          </a:xfrm>
        </p:grpSpPr>
        <p:grpSp>
          <p:nvGrpSpPr>
            <p:cNvPr id="5" name="Group 452"/>
            <p:cNvGrpSpPr>
              <a:grpSpLocks/>
            </p:cNvGrpSpPr>
            <p:nvPr/>
          </p:nvGrpSpPr>
          <p:grpSpPr bwMode="auto">
            <a:xfrm>
              <a:off x="3694338" y="3597024"/>
              <a:ext cx="560639" cy="2510822"/>
              <a:chOff x="4752417" y="4425136"/>
              <a:chExt cx="560639" cy="1582370"/>
            </a:xfrm>
          </p:grpSpPr>
          <p:sp>
            <p:nvSpPr>
              <p:cNvPr id="20516" name="Text Box 7"/>
              <p:cNvSpPr txBox="1">
                <a:spLocks noChangeArrowheads="1"/>
              </p:cNvSpPr>
              <p:nvPr/>
            </p:nvSpPr>
            <p:spPr bwMode="auto">
              <a:xfrm>
                <a:off x="4797793" y="4425136"/>
                <a:ext cx="502563" cy="26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algn="ctr" defTabSz="1356590">
                  <a:spcBef>
                    <a:spcPct val="50000"/>
                  </a:spcBef>
                </a:pPr>
                <a:r>
                  <a:rPr lang="en-US" altLang="en-US" dirty="0">
                    <a:solidFill>
                      <a:srgbClr val="FF00FF"/>
                    </a:solidFill>
                    <a:latin typeface=".VnArial" pitchFamily="34" charset="0"/>
                  </a:rPr>
                  <a:t>A</a:t>
                </a:r>
              </a:p>
            </p:txBody>
          </p:sp>
          <p:sp>
            <p:nvSpPr>
              <p:cNvPr id="20517" name="Line 20"/>
              <p:cNvSpPr>
                <a:spLocks noChangeShapeType="1"/>
              </p:cNvSpPr>
              <p:nvPr/>
            </p:nvSpPr>
            <p:spPr bwMode="auto">
              <a:xfrm>
                <a:off x="4814809" y="4550664"/>
                <a:ext cx="0" cy="32613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8" name="Line 21"/>
              <p:cNvSpPr>
                <a:spLocks noChangeShapeType="1"/>
              </p:cNvSpPr>
              <p:nvPr/>
            </p:nvSpPr>
            <p:spPr bwMode="auto">
              <a:xfrm>
                <a:off x="4811028" y="5566616"/>
                <a:ext cx="0" cy="326136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9" name="Text Box 22"/>
              <p:cNvSpPr txBox="1">
                <a:spLocks noChangeArrowheads="1"/>
              </p:cNvSpPr>
              <p:nvPr/>
            </p:nvSpPr>
            <p:spPr bwMode="auto">
              <a:xfrm>
                <a:off x="4752417" y="5746552"/>
                <a:ext cx="560639" cy="26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algn="ctr" defTabSz="1356590">
                  <a:spcBef>
                    <a:spcPct val="50000"/>
                  </a:spcBef>
                </a:pPr>
                <a:r>
                  <a:rPr lang="en-US" altLang="en-US" dirty="0">
                    <a:solidFill>
                      <a:srgbClr val="FF00FF"/>
                    </a:solidFill>
                    <a:latin typeface=".VnArial" pitchFamily="34" charset="0"/>
                  </a:rPr>
                  <a:t>B</a:t>
                </a:r>
                <a:endParaRPr lang="en-US" altLang="en-US" sz="2000" dirty="0">
                  <a:solidFill>
                    <a:srgbClr val="FF00FF"/>
                  </a:solidFill>
                  <a:latin typeface=".VnArial" pitchFamily="34" charset="0"/>
                </a:endParaRPr>
              </a:p>
            </p:txBody>
          </p:sp>
        </p:grpSp>
        <p:grpSp>
          <p:nvGrpSpPr>
            <p:cNvPr id="6" name="Group 453"/>
            <p:cNvGrpSpPr>
              <a:grpSpLocks/>
            </p:cNvGrpSpPr>
            <p:nvPr/>
          </p:nvGrpSpPr>
          <p:grpSpPr bwMode="auto">
            <a:xfrm>
              <a:off x="2624770" y="4507667"/>
              <a:ext cx="2261656" cy="455980"/>
              <a:chOff x="3843209" y="4454010"/>
              <a:chExt cx="2073983" cy="455980"/>
            </a:xfrm>
          </p:grpSpPr>
          <p:grpSp>
            <p:nvGrpSpPr>
              <p:cNvPr id="7" name="Group 459"/>
              <p:cNvGrpSpPr>
                <a:grpSpLocks/>
              </p:cNvGrpSpPr>
              <p:nvPr/>
            </p:nvGrpSpPr>
            <p:grpSpPr bwMode="auto">
              <a:xfrm flipV="1">
                <a:off x="3919839" y="4829010"/>
                <a:ext cx="1951197" cy="12697"/>
                <a:chOff x="3957782" y="4725653"/>
                <a:chExt cx="1574206" cy="481"/>
              </a:xfrm>
            </p:grpSpPr>
            <p:sp>
              <p:nvSpPr>
                <p:cNvPr id="20514" name="Line 18"/>
                <p:cNvSpPr>
                  <a:spLocks noChangeShapeType="1"/>
                </p:cNvSpPr>
                <p:nvPr/>
              </p:nvSpPr>
              <p:spPr bwMode="auto">
                <a:xfrm>
                  <a:off x="5070664" y="4725653"/>
                  <a:ext cx="461324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Line 19"/>
                <p:cNvSpPr>
                  <a:spLocks noChangeShapeType="1"/>
                </p:cNvSpPr>
                <p:nvPr/>
              </p:nvSpPr>
              <p:spPr bwMode="auto">
                <a:xfrm>
                  <a:off x="3957782" y="4726134"/>
                  <a:ext cx="461324" cy="0"/>
                </a:xfrm>
                <a:prstGeom prst="line">
                  <a:avLst/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512" name="Text Box 23"/>
              <p:cNvSpPr txBox="1">
                <a:spLocks noChangeArrowheads="1"/>
              </p:cNvSpPr>
              <p:nvPr/>
            </p:nvSpPr>
            <p:spPr bwMode="auto">
              <a:xfrm>
                <a:off x="3843209" y="4454010"/>
                <a:ext cx="298814" cy="444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defTabSz="1356590">
                  <a:spcBef>
                    <a:spcPct val="50000"/>
                  </a:spcBef>
                </a:pPr>
                <a:r>
                  <a:rPr lang="en-US" altLang="en-US" sz="2000" dirty="0">
                    <a:latin typeface=".VnArial" pitchFamily="34" charset="0"/>
                  </a:rPr>
                  <a:t>P</a:t>
                </a:r>
              </a:p>
            </p:txBody>
          </p:sp>
          <p:sp>
            <p:nvSpPr>
              <p:cNvPr id="20513" name="Text Box 24"/>
              <p:cNvSpPr txBox="1">
                <a:spLocks noChangeArrowheads="1"/>
              </p:cNvSpPr>
              <p:nvPr/>
            </p:nvSpPr>
            <p:spPr bwMode="auto">
              <a:xfrm>
                <a:off x="5533385" y="4465146"/>
                <a:ext cx="383807" cy="444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defTabSz="1356590">
                  <a:spcBef>
                    <a:spcPct val="50000"/>
                  </a:spcBef>
                </a:pPr>
                <a:r>
                  <a:rPr lang="en-US" altLang="en-US" sz="2000" dirty="0">
                    <a:latin typeface=".VnArial" pitchFamily="34" charset="0"/>
                  </a:rPr>
                  <a:t>Q</a:t>
                </a:r>
              </a:p>
            </p:txBody>
          </p:sp>
        </p:grpSp>
        <p:grpSp>
          <p:nvGrpSpPr>
            <p:cNvPr id="8" name="Group 454"/>
            <p:cNvGrpSpPr>
              <a:grpSpLocks/>
            </p:cNvGrpSpPr>
            <p:nvPr/>
          </p:nvGrpSpPr>
          <p:grpSpPr bwMode="auto">
            <a:xfrm>
              <a:off x="1176051" y="4418702"/>
              <a:ext cx="5070250" cy="954461"/>
              <a:chOff x="2743200" y="4374680"/>
              <a:chExt cx="4046648" cy="954461"/>
            </a:xfrm>
          </p:grpSpPr>
          <p:sp>
            <p:nvSpPr>
              <p:cNvPr id="456" name="Rectangle 8"/>
              <p:cNvSpPr>
                <a:spLocks noChangeArrowheads="1"/>
              </p:cNvSpPr>
              <p:nvPr/>
            </p:nvSpPr>
            <p:spPr bwMode="auto">
              <a:xfrm>
                <a:off x="2743200" y="4374680"/>
                <a:ext cx="1076762" cy="954461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60392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en-GB">
                  <a:latin typeface="Arial" panose="020B0604020202020204" pitchFamily="34" charset="0"/>
                </a:endParaRPr>
              </a:p>
            </p:txBody>
          </p:sp>
          <p:sp>
            <p:nvSpPr>
              <p:cNvPr id="457" name="Rectangle 9"/>
              <p:cNvSpPr>
                <a:spLocks noChangeArrowheads="1"/>
              </p:cNvSpPr>
              <p:nvPr/>
            </p:nvSpPr>
            <p:spPr bwMode="auto">
              <a:xfrm>
                <a:off x="5715331" y="4374680"/>
                <a:ext cx="1074517" cy="954461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60392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en-GB">
                  <a:latin typeface="Arial" panose="020B0604020202020204" pitchFamily="34" charset="0"/>
                </a:endParaRPr>
              </a:p>
            </p:txBody>
          </p:sp>
          <p:sp>
            <p:nvSpPr>
              <p:cNvPr id="20509" name="Text Box 25"/>
              <p:cNvSpPr txBox="1">
                <a:spLocks noChangeArrowheads="1"/>
              </p:cNvSpPr>
              <p:nvPr/>
            </p:nvSpPr>
            <p:spPr bwMode="auto">
              <a:xfrm>
                <a:off x="3048000" y="4537586"/>
                <a:ext cx="387588" cy="567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algn="ctr" defTabSz="1356590"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0510" name="Text Box 26"/>
              <p:cNvSpPr txBox="1">
                <a:spLocks noChangeArrowheads="1"/>
              </p:cNvSpPr>
              <p:nvPr/>
            </p:nvSpPr>
            <p:spPr bwMode="auto">
              <a:xfrm>
                <a:off x="6015676" y="4537585"/>
                <a:ext cx="461324" cy="567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35779" tIns="67890" rIns="135779" bIns="67890">
                <a:spAutoFit/>
              </a:bodyPr>
              <a:lstStyle/>
              <a:p>
                <a:pPr defTabSz="1356590"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</p:grpSp>
      <p:grpSp>
        <p:nvGrpSpPr>
          <p:cNvPr id="9" name="Group 468"/>
          <p:cNvGrpSpPr>
            <a:grpSpLocks/>
          </p:cNvGrpSpPr>
          <p:nvPr/>
        </p:nvGrpSpPr>
        <p:grpSpPr bwMode="auto">
          <a:xfrm>
            <a:off x="4466983" y="4332269"/>
            <a:ext cx="856078" cy="1063673"/>
            <a:chOff x="4345546" y="4193808"/>
            <a:chExt cx="855530" cy="1063786"/>
          </a:xfrm>
        </p:grpSpPr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4345546" y="4193808"/>
              <a:ext cx="844186" cy="1053399"/>
              <a:chOff x="4183" y="2603"/>
              <a:chExt cx="893" cy="1217"/>
            </a:xfrm>
          </p:grpSpPr>
          <p:sp>
            <p:nvSpPr>
              <p:cNvPr id="20500" name="Line 11"/>
              <p:cNvSpPr>
                <a:spLocks noChangeShapeType="1"/>
              </p:cNvSpPr>
              <p:nvPr/>
            </p:nvSpPr>
            <p:spPr bwMode="auto">
              <a:xfrm>
                <a:off x="4183" y="3820"/>
                <a:ext cx="89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1" name="Line 13"/>
              <p:cNvSpPr>
                <a:spLocks noChangeShapeType="1"/>
              </p:cNvSpPr>
              <p:nvPr/>
            </p:nvSpPr>
            <p:spPr bwMode="auto">
              <a:xfrm>
                <a:off x="4183" y="2603"/>
                <a:ext cx="0" cy="121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2" name="Line 14"/>
              <p:cNvSpPr>
                <a:spLocks noChangeShapeType="1"/>
              </p:cNvSpPr>
              <p:nvPr/>
            </p:nvSpPr>
            <p:spPr bwMode="auto">
              <a:xfrm flipV="1">
                <a:off x="5076" y="2603"/>
                <a:ext cx="0" cy="1217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3" name="Line 15"/>
              <p:cNvSpPr>
                <a:spLocks noChangeShapeType="1"/>
              </p:cNvSpPr>
              <p:nvPr/>
            </p:nvSpPr>
            <p:spPr bwMode="auto">
              <a:xfrm flipH="1">
                <a:off x="4183" y="2603"/>
                <a:ext cx="89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98" name="Line 16"/>
            <p:cNvSpPr>
              <a:spLocks noChangeShapeType="1"/>
            </p:cNvSpPr>
            <p:nvPr/>
          </p:nvSpPr>
          <p:spPr bwMode="auto">
            <a:xfrm>
              <a:off x="4785128" y="4204195"/>
              <a:ext cx="0" cy="1053399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7"/>
            <p:cNvSpPr>
              <a:spLocks noChangeShapeType="1"/>
            </p:cNvSpPr>
            <p:nvPr/>
          </p:nvSpPr>
          <p:spPr bwMode="auto">
            <a:xfrm>
              <a:off x="4356890" y="4727865"/>
              <a:ext cx="844186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3910016" y="5029113"/>
            <a:ext cx="1957821" cy="303719"/>
            <a:chOff x="1008" y="3217"/>
            <a:chExt cx="1056" cy="191"/>
          </a:xfrm>
        </p:grpSpPr>
        <p:sp>
          <p:nvSpPr>
            <p:cNvPr id="20494" name="Line 84"/>
            <p:cNvSpPr>
              <a:spLocks noChangeShapeType="1"/>
            </p:cNvSpPr>
            <p:nvPr/>
          </p:nvSpPr>
          <p:spPr bwMode="auto">
            <a:xfrm>
              <a:off x="1008" y="3408"/>
              <a:ext cx="105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86"/>
            <p:cNvSpPr>
              <a:spLocks noChangeShapeType="1"/>
            </p:cNvSpPr>
            <p:nvPr/>
          </p:nvSpPr>
          <p:spPr bwMode="auto">
            <a:xfrm>
              <a:off x="1008" y="3217"/>
              <a:ext cx="105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Line 87"/>
            <p:cNvSpPr>
              <a:spLocks noChangeShapeType="1"/>
            </p:cNvSpPr>
            <p:nvPr/>
          </p:nvSpPr>
          <p:spPr bwMode="auto">
            <a:xfrm>
              <a:off x="1008" y="3312"/>
              <a:ext cx="105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/>
      <p:bldP spid="256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ackground Chúc Mừng Năm Mới 2022 Đẹp, Rực Rỡ Nhấ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657600" y="1066800"/>
            <a:ext cx="4067542" cy="944027"/>
          </a:xfrm>
          <a:prstGeom prst="rect">
            <a:avLst/>
          </a:prstGeom>
        </p:spPr>
        <p:txBody>
          <a:bodyPr wrap="none" lIns="61576" tIns="30788" rIns="61576" bIns="307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39</a:t>
            </a: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481063" cy="1116266"/>
          </a:xfrm>
          <a:prstGeom prst="rect">
            <a:avLst/>
          </a:prstGeom>
        </p:spPr>
        <p:txBody>
          <a:bodyPr wrap="none" lIns="61576" tIns="30788" rIns="61576" bIns="307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TỔNG KẾT CHƯƠNG II</a:t>
            </a:r>
            <a:endParaRPr lang="en-US" sz="3600" kern="10" dirty="0">
              <a:ln w="19050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0" y="3657600"/>
            <a:ext cx="8552340" cy="1956423"/>
          </a:xfrm>
          <a:prstGeom prst="rect">
            <a:avLst/>
          </a:prstGeom>
        </p:spPr>
        <p:txBody>
          <a:bodyPr wrap="none" lIns="61576" tIns="30788" rIns="61576" bIns="307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ĐIỆN TỪ HỌC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1507" name="Picture 4" descr="FSB_Background04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D04C4"/>
            </a:solidFill>
            <a:miter lim="800000"/>
            <a:headEnd/>
            <a:tailEnd/>
          </a:ln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u="sng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393" name="Arc 9"/>
          <p:cNvSpPr>
            <a:spLocks/>
          </p:cNvSpPr>
          <p:nvPr/>
        </p:nvSpPr>
        <p:spPr bwMode="auto">
          <a:xfrm rot="5400000" flipH="1" flipV="1">
            <a:off x="2296235" y="2502634"/>
            <a:ext cx="1046581" cy="2134100"/>
          </a:xfrm>
          <a:custGeom>
            <a:avLst/>
            <a:gdLst>
              <a:gd name="T0" fmla="*/ 56141749 w 38514"/>
              <a:gd name="T1" fmla="*/ 1157712256 h 43200"/>
              <a:gd name="T2" fmla="*/ 0 w 38514"/>
              <a:gd name="T3" fmla="*/ 2147483647 h 43200"/>
              <a:gd name="T4" fmla="*/ 409299552 w 38514"/>
              <a:gd name="T5" fmla="*/ 2147483647 h 43200"/>
              <a:gd name="T6" fmla="*/ 0 60000 65536"/>
              <a:gd name="T7" fmla="*/ 0 60000 65536"/>
              <a:gd name="T8" fmla="*/ 0 60000 65536"/>
              <a:gd name="T9" fmla="*/ 0 w 38514"/>
              <a:gd name="T10" fmla="*/ 0 h 43200"/>
              <a:gd name="T11" fmla="*/ 38514 w 38514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514" h="43200" fill="none" extrusionOk="0">
                <a:moveTo>
                  <a:pt x="2319" y="5675"/>
                </a:moveTo>
                <a:cubicBezTo>
                  <a:pt x="6303" y="2025"/>
                  <a:pt x="11510" y="-1"/>
                  <a:pt x="16914" y="0"/>
                </a:cubicBezTo>
                <a:cubicBezTo>
                  <a:pt x="28843" y="0"/>
                  <a:pt x="38514" y="9670"/>
                  <a:pt x="38514" y="21600"/>
                </a:cubicBezTo>
                <a:cubicBezTo>
                  <a:pt x="38514" y="33529"/>
                  <a:pt x="28843" y="43200"/>
                  <a:pt x="16914" y="43200"/>
                </a:cubicBezTo>
                <a:cubicBezTo>
                  <a:pt x="10325" y="43200"/>
                  <a:pt x="4097" y="40193"/>
                  <a:pt x="-1" y="35034"/>
                </a:cubicBezTo>
              </a:path>
              <a:path w="38514" h="43200" stroke="0" extrusionOk="0">
                <a:moveTo>
                  <a:pt x="2319" y="5675"/>
                </a:moveTo>
                <a:cubicBezTo>
                  <a:pt x="6303" y="2025"/>
                  <a:pt x="11510" y="-1"/>
                  <a:pt x="16914" y="0"/>
                </a:cubicBezTo>
                <a:cubicBezTo>
                  <a:pt x="28843" y="0"/>
                  <a:pt x="38514" y="9670"/>
                  <a:pt x="38514" y="21600"/>
                </a:cubicBezTo>
                <a:cubicBezTo>
                  <a:pt x="38514" y="33529"/>
                  <a:pt x="28843" y="43200"/>
                  <a:pt x="16914" y="43200"/>
                </a:cubicBezTo>
                <a:cubicBezTo>
                  <a:pt x="10325" y="43200"/>
                  <a:pt x="4097" y="40193"/>
                  <a:pt x="-1" y="35034"/>
                </a:cubicBezTo>
                <a:lnTo>
                  <a:pt x="16914" y="2160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vert="eaVert" wrap="none" lIns="91434" tIns="45717" rIns="91434" bIns="45717" anchor="ctr"/>
          <a:lstStyle/>
          <a:p>
            <a:pPr algn="ctr"/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581837" y="4039068"/>
            <a:ext cx="304738" cy="131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396" name="Arc 12"/>
          <p:cNvSpPr>
            <a:spLocks/>
          </p:cNvSpPr>
          <p:nvPr/>
        </p:nvSpPr>
        <p:spPr bwMode="auto">
          <a:xfrm rot="120036" flipH="1">
            <a:off x="1608077" y="4112696"/>
            <a:ext cx="449136" cy="611383"/>
          </a:xfrm>
          <a:custGeom>
            <a:avLst/>
            <a:gdLst>
              <a:gd name="T0" fmla="*/ 0 w 19506"/>
              <a:gd name="T1" fmla="*/ 0 h 21600"/>
              <a:gd name="T2" fmla="*/ 403490991 w 19506"/>
              <a:gd name="T3" fmla="*/ 337023786 h 21600"/>
              <a:gd name="T4" fmla="*/ 0 w 19506"/>
              <a:gd name="T5" fmla="*/ 590838322 h 21600"/>
              <a:gd name="T6" fmla="*/ 0 60000 65536"/>
              <a:gd name="T7" fmla="*/ 0 60000 65536"/>
              <a:gd name="T8" fmla="*/ 0 60000 65536"/>
              <a:gd name="T9" fmla="*/ 0 w 19506"/>
              <a:gd name="T10" fmla="*/ 0 h 21600"/>
              <a:gd name="T11" fmla="*/ 19506 w 1950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506" h="21600" fill="none" extrusionOk="0">
                <a:moveTo>
                  <a:pt x="-1" y="0"/>
                </a:moveTo>
                <a:cubicBezTo>
                  <a:pt x="8334" y="0"/>
                  <a:pt x="15925" y="4794"/>
                  <a:pt x="19505" y="12321"/>
                </a:cubicBezTo>
              </a:path>
              <a:path w="19506" h="21600" stroke="0" extrusionOk="0">
                <a:moveTo>
                  <a:pt x="-1" y="0"/>
                </a:moveTo>
                <a:cubicBezTo>
                  <a:pt x="8334" y="0"/>
                  <a:pt x="15925" y="4794"/>
                  <a:pt x="19505" y="12321"/>
                </a:cubicBezTo>
                <a:lnTo>
                  <a:pt x="0" y="21600"/>
                </a:lnTo>
                <a:close/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16397" name="Arc 13"/>
          <p:cNvSpPr>
            <a:spLocks/>
          </p:cNvSpPr>
          <p:nvPr/>
        </p:nvSpPr>
        <p:spPr bwMode="auto">
          <a:xfrm>
            <a:off x="3581838" y="4115326"/>
            <a:ext cx="289735" cy="456236"/>
          </a:xfrm>
          <a:custGeom>
            <a:avLst/>
            <a:gdLst>
              <a:gd name="T0" fmla="*/ 0 w 20596"/>
              <a:gd name="T1" fmla="*/ 0 h 21600"/>
              <a:gd name="T2" fmla="*/ 97859358 w 20596"/>
              <a:gd name="T3" fmla="*/ 172805601 h 21600"/>
              <a:gd name="T4" fmla="*/ 0 w 20596"/>
              <a:gd name="T5" fmla="*/ 247323238 h 21600"/>
              <a:gd name="T6" fmla="*/ 0 60000 65536"/>
              <a:gd name="T7" fmla="*/ 0 60000 65536"/>
              <a:gd name="T8" fmla="*/ 0 60000 65536"/>
              <a:gd name="T9" fmla="*/ 0 w 20596"/>
              <a:gd name="T10" fmla="*/ 0 h 21600"/>
              <a:gd name="T11" fmla="*/ 20596 w 2059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96" h="21600" fill="none" extrusionOk="0">
                <a:moveTo>
                  <a:pt x="-1" y="0"/>
                </a:moveTo>
                <a:cubicBezTo>
                  <a:pt x="9422" y="0"/>
                  <a:pt x="17757" y="6107"/>
                  <a:pt x="20596" y="15091"/>
                </a:cubicBezTo>
              </a:path>
              <a:path w="20596" h="21600" stroke="0" extrusionOk="0">
                <a:moveTo>
                  <a:pt x="-1" y="0"/>
                </a:moveTo>
                <a:cubicBezTo>
                  <a:pt x="9422" y="0"/>
                  <a:pt x="17757" y="6107"/>
                  <a:pt x="20596" y="15091"/>
                </a:cubicBezTo>
                <a:lnTo>
                  <a:pt x="0" y="21600"/>
                </a:lnTo>
                <a:close/>
              </a:path>
            </a:pathLst>
          </a:custGeom>
          <a:noFill/>
          <a:ln w="34925">
            <a:solidFill>
              <a:srgbClr val="FF0000"/>
            </a:solidFill>
            <a:round/>
            <a:headEnd type="triangle" w="med" len="lg"/>
            <a:tailEnd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2743575" y="3046394"/>
            <a:ext cx="304738" cy="13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 flipV="1">
            <a:off x="1447738" y="4036438"/>
            <a:ext cx="609475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2015956" y="3885236"/>
            <a:ext cx="803570" cy="30371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2819525" y="3885236"/>
            <a:ext cx="797006" cy="30371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409" name="AutoShape 25"/>
          <p:cNvSpPr>
            <a:spLocks noChangeArrowheads="1"/>
          </p:cNvSpPr>
          <p:nvPr/>
        </p:nvSpPr>
        <p:spPr bwMode="auto">
          <a:xfrm>
            <a:off x="3809688" y="6476708"/>
            <a:ext cx="228788" cy="152517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>
              <a:defRPr/>
            </a:pPr>
            <a:endParaRPr lang="en-US"/>
          </a:p>
        </p:txBody>
      </p:sp>
      <p:sp>
        <p:nvSpPr>
          <p:cNvPr id="16410" name="AutoShape 26"/>
          <p:cNvSpPr>
            <a:spLocks noChangeArrowheads="1"/>
          </p:cNvSpPr>
          <p:nvPr/>
        </p:nvSpPr>
        <p:spPr bwMode="auto">
          <a:xfrm flipH="1">
            <a:off x="3886576" y="6019157"/>
            <a:ext cx="74074" cy="45755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 rot="10800000">
            <a:off x="3429001" y="5791698"/>
            <a:ext cx="990162" cy="227460"/>
            <a:chOff x="2112" y="1440"/>
            <a:chExt cx="1920" cy="192"/>
          </a:xfrm>
        </p:grpSpPr>
        <p:sp>
          <p:nvSpPr>
            <p:cNvPr id="21567" name="AutoShape 28"/>
            <p:cNvSpPr>
              <a:spLocks noChangeArrowheads="1"/>
            </p:cNvSpPr>
            <p:nvPr/>
          </p:nvSpPr>
          <p:spPr bwMode="auto">
            <a:xfrm rot="5400000">
              <a:off x="2496" y="1056"/>
              <a:ext cx="192" cy="960"/>
            </a:xfrm>
            <a:prstGeom prst="flowChartMerg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8" name="AutoShape 29"/>
            <p:cNvSpPr>
              <a:spLocks noChangeArrowheads="1"/>
            </p:cNvSpPr>
            <p:nvPr/>
          </p:nvSpPr>
          <p:spPr bwMode="auto">
            <a:xfrm rot="16200000" flipH="1">
              <a:off x="3456" y="1056"/>
              <a:ext cx="192" cy="960"/>
            </a:xfrm>
            <a:prstGeom prst="flowChartMerg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31" name="Arc 47"/>
          <p:cNvSpPr>
            <a:spLocks/>
          </p:cNvSpPr>
          <p:nvPr/>
        </p:nvSpPr>
        <p:spPr bwMode="auto">
          <a:xfrm rot="4974686" flipH="1">
            <a:off x="6969880" y="5373173"/>
            <a:ext cx="687641" cy="301925"/>
          </a:xfrm>
          <a:custGeom>
            <a:avLst/>
            <a:gdLst>
              <a:gd name="T0" fmla="*/ 12880168 w 43200"/>
              <a:gd name="T1" fmla="*/ 40040361 h 33348"/>
              <a:gd name="T2" fmla="*/ 193233129 w 43200"/>
              <a:gd name="T3" fmla="*/ 41776644 h 33348"/>
              <a:gd name="T4" fmla="*/ 105065667 w 43200"/>
              <a:gd name="T5" fmla="*/ 27059350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33" name="Arc 49"/>
          <p:cNvSpPr>
            <a:spLocks/>
          </p:cNvSpPr>
          <p:nvPr/>
        </p:nvSpPr>
        <p:spPr bwMode="auto">
          <a:xfrm rot="5372719" flipH="1">
            <a:off x="6646944" y="5392686"/>
            <a:ext cx="696844" cy="274733"/>
          </a:xfrm>
          <a:custGeom>
            <a:avLst/>
            <a:gdLst>
              <a:gd name="T0" fmla="*/ 13423144 w 43200"/>
              <a:gd name="T1" fmla="*/ 30225819 h 33348"/>
              <a:gd name="T2" fmla="*/ 201378669 w 43200"/>
              <a:gd name="T3" fmla="*/ 31536477 h 33348"/>
              <a:gd name="T4" fmla="*/ 109494566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34" name="Arc 50"/>
          <p:cNvSpPr>
            <a:spLocks/>
          </p:cNvSpPr>
          <p:nvPr/>
        </p:nvSpPr>
        <p:spPr bwMode="auto">
          <a:xfrm rot="18007632" flipH="1">
            <a:off x="5793635" y="5413065"/>
            <a:ext cx="635049" cy="274732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35" name="Line 51"/>
          <p:cNvSpPr>
            <a:spLocks noChangeShapeType="1"/>
          </p:cNvSpPr>
          <p:nvPr/>
        </p:nvSpPr>
        <p:spPr bwMode="auto">
          <a:xfrm>
            <a:off x="5867838" y="5419608"/>
            <a:ext cx="0" cy="1057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36" name="Arc 52"/>
          <p:cNvSpPr>
            <a:spLocks/>
          </p:cNvSpPr>
          <p:nvPr/>
        </p:nvSpPr>
        <p:spPr bwMode="auto">
          <a:xfrm rot="5372719" flipH="1">
            <a:off x="6342207" y="5392686"/>
            <a:ext cx="696844" cy="274732"/>
          </a:xfrm>
          <a:custGeom>
            <a:avLst/>
            <a:gdLst>
              <a:gd name="T0" fmla="*/ 13423144 w 43200"/>
              <a:gd name="T1" fmla="*/ 30225819 h 33348"/>
              <a:gd name="T2" fmla="*/ 201378669 w 43200"/>
              <a:gd name="T3" fmla="*/ 31536477 h 33348"/>
              <a:gd name="T4" fmla="*/ 109494566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rot="10800000" vert="eaVert" lIns="91434" tIns="45717" rIns="91434" bIns="45717"/>
          <a:lstStyle/>
          <a:p>
            <a:endParaRPr lang="en-US" sz="3200" dirty="0">
              <a:latin typeface="VNI-Times" pitchFamily="2" charset="0"/>
            </a:endParaRPr>
          </a:p>
        </p:txBody>
      </p:sp>
      <p:sp>
        <p:nvSpPr>
          <p:cNvPr id="16437" name="Arc 53"/>
          <p:cNvSpPr>
            <a:spLocks/>
          </p:cNvSpPr>
          <p:nvPr/>
        </p:nvSpPr>
        <p:spPr bwMode="auto">
          <a:xfrm rot="5372719" flipH="1">
            <a:off x="5695226" y="5354242"/>
            <a:ext cx="696844" cy="351620"/>
          </a:xfrm>
          <a:custGeom>
            <a:avLst/>
            <a:gdLst>
              <a:gd name="T0" fmla="*/ 13423144 w 43200"/>
              <a:gd name="T1" fmla="*/ 29881618 h 42957"/>
              <a:gd name="T2" fmla="*/ 125862944 w 43200"/>
              <a:gd name="T3" fmla="*/ 40160892 h 42957"/>
              <a:gd name="T4" fmla="*/ 109494566 w 43200"/>
              <a:gd name="T5" fmla="*/ 20193997 h 42957"/>
              <a:gd name="T6" fmla="*/ 0 60000 65536"/>
              <a:gd name="T7" fmla="*/ 0 60000 65536"/>
              <a:gd name="T8" fmla="*/ 0 60000 65536"/>
              <a:gd name="T9" fmla="*/ 0 w 43200"/>
              <a:gd name="T10" fmla="*/ 0 h 42957"/>
              <a:gd name="T11" fmla="*/ 43200 w 43200"/>
              <a:gd name="T12" fmla="*/ 42957 h 42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957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282"/>
                  <a:pt x="35391" y="41360"/>
                  <a:pt x="24829" y="42957"/>
                </a:cubicBezTo>
              </a:path>
              <a:path w="43200" h="42957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282"/>
                  <a:pt x="35391" y="41360"/>
                  <a:pt x="24829" y="4295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38" name="Arc 54"/>
          <p:cNvSpPr>
            <a:spLocks/>
          </p:cNvSpPr>
          <p:nvPr/>
        </p:nvSpPr>
        <p:spPr bwMode="auto">
          <a:xfrm rot="5372719" flipH="1">
            <a:off x="6037469" y="5392686"/>
            <a:ext cx="696844" cy="274733"/>
          </a:xfrm>
          <a:custGeom>
            <a:avLst/>
            <a:gdLst>
              <a:gd name="T0" fmla="*/ 13423144 w 43200"/>
              <a:gd name="T1" fmla="*/ 30225819 h 33348"/>
              <a:gd name="T2" fmla="*/ 201378669 w 43200"/>
              <a:gd name="T3" fmla="*/ 31536477 h 33348"/>
              <a:gd name="T4" fmla="*/ 109494566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0" name="Line 56"/>
          <p:cNvSpPr>
            <a:spLocks noChangeShapeType="1"/>
          </p:cNvSpPr>
          <p:nvPr/>
        </p:nvSpPr>
        <p:spPr bwMode="auto">
          <a:xfrm>
            <a:off x="7238687" y="5867956"/>
            <a:ext cx="0" cy="60875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1" name="Line 57"/>
          <p:cNvSpPr>
            <a:spLocks noChangeShapeType="1"/>
          </p:cNvSpPr>
          <p:nvPr/>
        </p:nvSpPr>
        <p:spPr bwMode="auto">
          <a:xfrm>
            <a:off x="5867838" y="6476708"/>
            <a:ext cx="22785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 flipV="1">
            <a:off x="6092875" y="6247933"/>
            <a:ext cx="231601" cy="2287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3" name="Line 59"/>
          <p:cNvSpPr>
            <a:spLocks noChangeShapeType="1"/>
          </p:cNvSpPr>
          <p:nvPr/>
        </p:nvSpPr>
        <p:spPr bwMode="auto">
          <a:xfrm>
            <a:off x="6858001" y="6476708"/>
            <a:ext cx="380687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5" name="Line 61"/>
          <p:cNvSpPr>
            <a:spLocks noChangeShapeType="1"/>
          </p:cNvSpPr>
          <p:nvPr/>
        </p:nvSpPr>
        <p:spPr bwMode="auto">
          <a:xfrm>
            <a:off x="6705163" y="6247933"/>
            <a:ext cx="0" cy="38129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6" name="Line 62"/>
          <p:cNvSpPr>
            <a:spLocks noChangeShapeType="1"/>
          </p:cNvSpPr>
          <p:nvPr/>
        </p:nvSpPr>
        <p:spPr bwMode="auto">
          <a:xfrm>
            <a:off x="6858000" y="6400449"/>
            <a:ext cx="0" cy="15251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7" name="Line 63"/>
          <p:cNvSpPr>
            <a:spLocks noChangeShapeType="1"/>
          </p:cNvSpPr>
          <p:nvPr/>
        </p:nvSpPr>
        <p:spPr bwMode="auto">
          <a:xfrm>
            <a:off x="6324476" y="6476708"/>
            <a:ext cx="380687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48" name="Text Box 64"/>
          <p:cNvSpPr txBox="1">
            <a:spLocks noChangeArrowheads="1"/>
          </p:cNvSpPr>
          <p:nvPr/>
        </p:nvSpPr>
        <p:spPr bwMode="auto">
          <a:xfrm>
            <a:off x="5867837" y="5944214"/>
            <a:ext cx="304738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.VnTime" pitchFamily="34" charset="0"/>
              </a:rPr>
              <a:t>K</a:t>
            </a:r>
          </a:p>
        </p:txBody>
      </p:sp>
      <p:sp>
        <p:nvSpPr>
          <p:cNvPr id="16451" name="Text Box 67"/>
          <p:cNvSpPr txBox="1">
            <a:spLocks noChangeArrowheads="1"/>
          </p:cNvSpPr>
          <p:nvPr/>
        </p:nvSpPr>
        <p:spPr bwMode="auto">
          <a:xfrm>
            <a:off x="6858000" y="5944214"/>
            <a:ext cx="304738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.VnTime" pitchFamily="34" charset="0"/>
              </a:rPr>
              <a:t>-</a:t>
            </a:r>
          </a:p>
        </p:txBody>
      </p:sp>
      <p:sp>
        <p:nvSpPr>
          <p:cNvPr id="16452" name="Text Box 68"/>
          <p:cNvSpPr txBox="1">
            <a:spLocks noChangeArrowheads="1"/>
          </p:cNvSpPr>
          <p:nvPr/>
        </p:nvSpPr>
        <p:spPr bwMode="auto">
          <a:xfrm>
            <a:off x="6400425" y="5944214"/>
            <a:ext cx="304738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.VnTime" pitchFamily="34" charset="0"/>
              </a:rPr>
              <a:t>+</a:t>
            </a:r>
          </a:p>
        </p:txBody>
      </p:sp>
      <p:sp>
        <p:nvSpPr>
          <p:cNvPr id="16454" name="Arc 70"/>
          <p:cNvSpPr>
            <a:spLocks/>
          </p:cNvSpPr>
          <p:nvPr/>
        </p:nvSpPr>
        <p:spPr bwMode="auto">
          <a:xfrm rot="18007632" flipH="1">
            <a:off x="6098372" y="5438046"/>
            <a:ext cx="635048" cy="274733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55" name="Arc 71"/>
          <p:cNvSpPr>
            <a:spLocks/>
          </p:cNvSpPr>
          <p:nvPr/>
        </p:nvSpPr>
        <p:spPr bwMode="auto">
          <a:xfrm rot="18007632" flipH="1">
            <a:off x="6403110" y="5413065"/>
            <a:ext cx="635049" cy="274732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56" name="Arc 72"/>
          <p:cNvSpPr>
            <a:spLocks/>
          </p:cNvSpPr>
          <p:nvPr/>
        </p:nvSpPr>
        <p:spPr bwMode="auto">
          <a:xfrm rot="18007632" flipH="1">
            <a:off x="6707847" y="5413065"/>
            <a:ext cx="635049" cy="274733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60" name="Line 76"/>
          <p:cNvSpPr>
            <a:spLocks noChangeShapeType="1"/>
          </p:cNvSpPr>
          <p:nvPr/>
        </p:nvSpPr>
        <p:spPr bwMode="auto">
          <a:xfrm flipH="1">
            <a:off x="3809688" y="4036438"/>
            <a:ext cx="381625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61" name="Rectangle 77"/>
          <p:cNvSpPr>
            <a:spLocks noChangeArrowheads="1"/>
          </p:cNvSpPr>
          <p:nvPr/>
        </p:nvSpPr>
        <p:spPr bwMode="auto">
          <a:xfrm>
            <a:off x="1447737" y="5791697"/>
            <a:ext cx="803570" cy="3037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16462" name="Rectangle 78"/>
          <p:cNvSpPr>
            <a:spLocks noChangeArrowheads="1"/>
          </p:cNvSpPr>
          <p:nvPr/>
        </p:nvSpPr>
        <p:spPr bwMode="auto">
          <a:xfrm>
            <a:off x="2251307" y="5791697"/>
            <a:ext cx="797006" cy="3037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16463" name="Rectangle 79"/>
          <p:cNvSpPr>
            <a:spLocks noChangeArrowheads="1"/>
          </p:cNvSpPr>
          <p:nvPr/>
        </p:nvSpPr>
        <p:spPr bwMode="auto">
          <a:xfrm>
            <a:off x="2244743" y="5791697"/>
            <a:ext cx="803570" cy="30371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464" name="Rectangle 80"/>
          <p:cNvSpPr>
            <a:spLocks noChangeArrowheads="1"/>
          </p:cNvSpPr>
          <p:nvPr/>
        </p:nvSpPr>
        <p:spPr bwMode="auto">
          <a:xfrm>
            <a:off x="1447738" y="5791697"/>
            <a:ext cx="797006" cy="30371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465" name="Text Box 81"/>
          <p:cNvSpPr txBox="1">
            <a:spLocks noChangeArrowheads="1"/>
          </p:cNvSpPr>
          <p:nvPr/>
        </p:nvSpPr>
        <p:spPr bwMode="auto">
          <a:xfrm>
            <a:off x="152838" y="3200225"/>
            <a:ext cx="60947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6466" name="Text Box 82"/>
          <p:cNvSpPr txBox="1">
            <a:spLocks noChangeArrowheads="1"/>
          </p:cNvSpPr>
          <p:nvPr/>
        </p:nvSpPr>
        <p:spPr bwMode="auto">
          <a:xfrm>
            <a:off x="4647951" y="3200225"/>
            <a:ext cx="60947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6467" name="Text Box 83"/>
          <p:cNvSpPr txBox="1">
            <a:spLocks noChangeArrowheads="1"/>
          </p:cNvSpPr>
          <p:nvPr/>
        </p:nvSpPr>
        <p:spPr bwMode="auto">
          <a:xfrm>
            <a:off x="152838" y="4876596"/>
            <a:ext cx="68542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6468" name="Arc 84"/>
          <p:cNvSpPr>
            <a:spLocks/>
          </p:cNvSpPr>
          <p:nvPr/>
        </p:nvSpPr>
        <p:spPr bwMode="auto">
          <a:xfrm rot="5400000" flipH="1" flipV="1">
            <a:off x="1700096" y="4395758"/>
            <a:ext cx="1018970" cy="2133162"/>
          </a:xfrm>
          <a:custGeom>
            <a:avLst/>
            <a:gdLst>
              <a:gd name="T0" fmla="*/ 10040526 w 37553"/>
              <a:gd name="T1" fmla="*/ 1344953907 h 43200"/>
              <a:gd name="T2" fmla="*/ 0 w 37553"/>
              <a:gd name="T3" fmla="*/ 2147483647 h 43200"/>
              <a:gd name="T4" fmla="*/ 385042219 w 37553"/>
              <a:gd name="T5" fmla="*/ 2147483647 h 43200"/>
              <a:gd name="T6" fmla="*/ 0 60000 65536"/>
              <a:gd name="T7" fmla="*/ 0 60000 65536"/>
              <a:gd name="T8" fmla="*/ 0 60000 65536"/>
              <a:gd name="T9" fmla="*/ 0 w 37553"/>
              <a:gd name="T10" fmla="*/ 0 h 43200"/>
              <a:gd name="T11" fmla="*/ 37553 w 37553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53" h="43200" fill="none" extrusionOk="0">
                <a:moveTo>
                  <a:pt x="416" y="6594"/>
                </a:moveTo>
                <a:cubicBezTo>
                  <a:pt x="4486" y="2380"/>
                  <a:pt x="10094" y="-1"/>
                  <a:pt x="15953" y="0"/>
                </a:cubicBezTo>
                <a:cubicBezTo>
                  <a:pt x="27882" y="0"/>
                  <a:pt x="37553" y="9670"/>
                  <a:pt x="37553" y="21600"/>
                </a:cubicBezTo>
                <a:cubicBezTo>
                  <a:pt x="37553" y="33529"/>
                  <a:pt x="27882" y="43200"/>
                  <a:pt x="15953" y="43200"/>
                </a:cubicBezTo>
                <a:cubicBezTo>
                  <a:pt x="9882" y="43200"/>
                  <a:pt x="4092" y="40645"/>
                  <a:pt x="-1" y="36162"/>
                </a:cubicBezTo>
              </a:path>
              <a:path w="37553" h="43200" stroke="0" extrusionOk="0">
                <a:moveTo>
                  <a:pt x="416" y="6594"/>
                </a:moveTo>
                <a:cubicBezTo>
                  <a:pt x="4486" y="2380"/>
                  <a:pt x="10094" y="-1"/>
                  <a:pt x="15953" y="0"/>
                </a:cubicBezTo>
                <a:cubicBezTo>
                  <a:pt x="27882" y="0"/>
                  <a:pt x="37553" y="9670"/>
                  <a:pt x="37553" y="21600"/>
                </a:cubicBezTo>
                <a:cubicBezTo>
                  <a:pt x="37553" y="33529"/>
                  <a:pt x="27882" y="43200"/>
                  <a:pt x="15953" y="43200"/>
                </a:cubicBezTo>
                <a:cubicBezTo>
                  <a:pt x="9882" y="43200"/>
                  <a:pt x="4092" y="40645"/>
                  <a:pt x="-1" y="36162"/>
                </a:cubicBezTo>
                <a:lnTo>
                  <a:pt x="15953" y="2160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vert="eaVert" wrap="none" lIns="91434" tIns="45717" rIns="91434" bIns="45717" anchor="ctr"/>
          <a:lstStyle/>
          <a:p>
            <a:pPr algn="ctr"/>
            <a:endParaRPr lang="en-US"/>
          </a:p>
        </p:txBody>
      </p:sp>
      <p:sp>
        <p:nvSpPr>
          <p:cNvPr id="16469" name="Line 85"/>
          <p:cNvSpPr>
            <a:spLocks noChangeShapeType="1"/>
          </p:cNvSpPr>
          <p:nvPr/>
        </p:nvSpPr>
        <p:spPr bwMode="auto">
          <a:xfrm flipH="1">
            <a:off x="2057212" y="4952854"/>
            <a:ext cx="304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0" name="Line 86"/>
          <p:cNvSpPr>
            <a:spLocks noChangeShapeType="1"/>
          </p:cNvSpPr>
          <p:nvPr/>
        </p:nvSpPr>
        <p:spPr bwMode="auto">
          <a:xfrm flipV="1">
            <a:off x="6095688" y="6247933"/>
            <a:ext cx="228788" cy="2287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3" name="Freeform 89"/>
          <p:cNvSpPr>
            <a:spLocks/>
          </p:cNvSpPr>
          <p:nvPr/>
        </p:nvSpPr>
        <p:spPr bwMode="auto">
          <a:xfrm>
            <a:off x="7391525" y="5334147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4" name="Freeform 90"/>
          <p:cNvSpPr>
            <a:spLocks/>
          </p:cNvSpPr>
          <p:nvPr/>
        </p:nvSpPr>
        <p:spPr bwMode="auto">
          <a:xfrm>
            <a:off x="6172575" y="5334147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5" name="Freeform 91"/>
          <p:cNvSpPr>
            <a:spLocks/>
          </p:cNvSpPr>
          <p:nvPr/>
        </p:nvSpPr>
        <p:spPr bwMode="auto">
          <a:xfrm>
            <a:off x="6477313" y="5334147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6" name="Freeform 92"/>
          <p:cNvSpPr>
            <a:spLocks/>
          </p:cNvSpPr>
          <p:nvPr/>
        </p:nvSpPr>
        <p:spPr bwMode="auto">
          <a:xfrm>
            <a:off x="6782050" y="5334147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7" name="Freeform 93"/>
          <p:cNvSpPr>
            <a:spLocks/>
          </p:cNvSpPr>
          <p:nvPr/>
        </p:nvSpPr>
        <p:spPr bwMode="auto">
          <a:xfrm>
            <a:off x="7086788" y="5334147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78" name="Arc 94"/>
          <p:cNvSpPr>
            <a:spLocks/>
          </p:cNvSpPr>
          <p:nvPr/>
        </p:nvSpPr>
        <p:spPr bwMode="auto">
          <a:xfrm rot="5400000" flipH="1" flipV="1">
            <a:off x="6208637" y="3925717"/>
            <a:ext cx="993989" cy="2133163"/>
          </a:xfrm>
          <a:custGeom>
            <a:avLst/>
            <a:gdLst>
              <a:gd name="T0" fmla="*/ 13804816 w 36661"/>
              <a:gd name="T1" fmla="*/ 1137724186 h 43200"/>
              <a:gd name="T2" fmla="*/ 0 w 36661"/>
              <a:gd name="T3" fmla="*/ 2147483647 h 43200"/>
              <a:gd name="T4" fmla="*/ 362208714 w 36661"/>
              <a:gd name="T5" fmla="*/ 2147483647 h 43200"/>
              <a:gd name="T6" fmla="*/ 0 60000 65536"/>
              <a:gd name="T7" fmla="*/ 0 60000 65536"/>
              <a:gd name="T8" fmla="*/ 0 60000 65536"/>
              <a:gd name="T9" fmla="*/ 0 w 36661"/>
              <a:gd name="T10" fmla="*/ 0 h 43200"/>
              <a:gd name="T11" fmla="*/ 36661 w 36661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661" h="43200" fill="none" extrusionOk="0">
                <a:moveTo>
                  <a:pt x="574" y="5578"/>
                </a:moveTo>
                <a:cubicBezTo>
                  <a:pt x="4545" y="1987"/>
                  <a:pt x="9707" y="-1"/>
                  <a:pt x="15061" y="0"/>
                </a:cubicBezTo>
                <a:cubicBezTo>
                  <a:pt x="26990" y="0"/>
                  <a:pt x="36661" y="9670"/>
                  <a:pt x="36661" y="21600"/>
                </a:cubicBezTo>
                <a:cubicBezTo>
                  <a:pt x="36661" y="33529"/>
                  <a:pt x="26990" y="43200"/>
                  <a:pt x="15061" y="43200"/>
                </a:cubicBezTo>
                <a:cubicBezTo>
                  <a:pt x="9435" y="43200"/>
                  <a:pt x="4032" y="41005"/>
                  <a:pt x="-1" y="37083"/>
                </a:cubicBezTo>
              </a:path>
              <a:path w="36661" h="43200" stroke="0" extrusionOk="0">
                <a:moveTo>
                  <a:pt x="574" y="5578"/>
                </a:moveTo>
                <a:cubicBezTo>
                  <a:pt x="4545" y="1987"/>
                  <a:pt x="9707" y="-1"/>
                  <a:pt x="15061" y="0"/>
                </a:cubicBezTo>
                <a:cubicBezTo>
                  <a:pt x="26990" y="0"/>
                  <a:pt x="36661" y="9670"/>
                  <a:pt x="36661" y="21600"/>
                </a:cubicBezTo>
                <a:cubicBezTo>
                  <a:pt x="36661" y="33529"/>
                  <a:pt x="26990" y="43200"/>
                  <a:pt x="15061" y="43200"/>
                </a:cubicBezTo>
                <a:cubicBezTo>
                  <a:pt x="9435" y="43200"/>
                  <a:pt x="4032" y="41005"/>
                  <a:pt x="-1" y="37083"/>
                </a:cubicBezTo>
                <a:lnTo>
                  <a:pt x="15061" y="21600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vert="eaVert" wrap="none" lIns="91434" tIns="45717" rIns="91434" bIns="45717" anchor="ctr"/>
          <a:lstStyle/>
          <a:p>
            <a:pPr algn="ctr"/>
            <a:endParaRPr lang="en-US"/>
          </a:p>
        </p:txBody>
      </p:sp>
      <p:sp>
        <p:nvSpPr>
          <p:cNvPr id="16480" name="Line 96"/>
          <p:cNvSpPr>
            <a:spLocks noChangeShapeType="1"/>
          </p:cNvSpPr>
          <p:nvPr/>
        </p:nvSpPr>
        <p:spPr bwMode="auto">
          <a:xfrm>
            <a:off x="5934412" y="5481404"/>
            <a:ext cx="1523687" cy="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81" name="Line 97"/>
          <p:cNvSpPr>
            <a:spLocks noChangeShapeType="1"/>
          </p:cNvSpPr>
          <p:nvPr/>
        </p:nvSpPr>
        <p:spPr bwMode="auto">
          <a:xfrm flipH="1">
            <a:off x="6441682" y="4495304"/>
            <a:ext cx="340369" cy="26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2276624" y="652142"/>
            <a:ext cx="1447737" cy="5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7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7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483" name="Text Box 99"/>
          <p:cNvSpPr txBox="1">
            <a:spLocks noChangeArrowheads="1"/>
          </p:cNvSpPr>
          <p:nvPr/>
        </p:nvSpPr>
        <p:spPr bwMode="auto">
          <a:xfrm>
            <a:off x="5334313" y="5257888"/>
            <a:ext cx="38068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16484" name="Text Box 100"/>
          <p:cNvSpPr txBox="1">
            <a:spLocks noChangeArrowheads="1"/>
          </p:cNvSpPr>
          <p:nvPr/>
        </p:nvSpPr>
        <p:spPr bwMode="auto">
          <a:xfrm>
            <a:off x="7543426" y="5257888"/>
            <a:ext cx="3047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6486" name="Rectangle 102"/>
          <p:cNvSpPr>
            <a:spLocks noChangeArrowheads="1"/>
          </p:cNvSpPr>
          <p:nvPr/>
        </p:nvSpPr>
        <p:spPr bwMode="auto">
          <a:xfrm>
            <a:off x="5867837" y="3047708"/>
            <a:ext cx="304738" cy="114387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487" name="Rectangle 103"/>
          <p:cNvSpPr>
            <a:spLocks noChangeArrowheads="1"/>
          </p:cNvSpPr>
          <p:nvPr/>
        </p:nvSpPr>
        <p:spPr bwMode="auto">
          <a:xfrm>
            <a:off x="7162738" y="3047708"/>
            <a:ext cx="304737" cy="1143877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488" name="Line 104"/>
          <p:cNvSpPr>
            <a:spLocks noChangeShapeType="1"/>
          </p:cNvSpPr>
          <p:nvPr/>
        </p:nvSpPr>
        <p:spPr bwMode="auto">
          <a:xfrm>
            <a:off x="6172576" y="3352742"/>
            <a:ext cx="9901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89" name="Line 105"/>
          <p:cNvSpPr>
            <a:spLocks noChangeShapeType="1"/>
          </p:cNvSpPr>
          <p:nvPr/>
        </p:nvSpPr>
        <p:spPr bwMode="auto">
          <a:xfrm>
            <a:off x="6172576" y="3886551"/>
            <a:ext cx="9901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16490" name="Text Box 106"/>
          <p:cNvSpPr txBox="1">
            <a:spLocks noChangeArrowheads="1"/>
          </p:cNvSpPr>
          <p:nvPr/>
        </p:nvSpPr>
        <p:spPr bwMode="auto">
          <a:xfrm>
            <a:off x="4647951" y="4952854"/>
            <a:ext cx="60947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1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1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1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500"/>
                                        <p:tgtEl>
                                          <p:spTgt spid="1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5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4" dur="500"/>
                                        <p:tgtEl>
                                          <p:spTgt spid="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7" dur="500"/>
                                        <p:tgtEl>
                                          <p:spTgt spid="1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75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532 L 3.33333E-6 0.01642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6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6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6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64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6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6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50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3" dur="500"/>
                                        <p:tgtEl>
                                          <p:spTgt spid="1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16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9" dur="50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1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16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6" dur="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00"/>
                            </p:stCondLst>
                            <p:childTnLst>
                              <p:par>
                                <p:cTn id="2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0" dur="500"/>
                                        <p:tgtEl>
                                          <p:spTgt spid="16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6393" grpId="0" animBg="1"/>
      <p:bldP spid="16395" grpId="0" animBg="1"/>
      <p:bldP spid="16396" grpId="0" animBg="1"/>
      <p:bldP spid="16397" grpId="0" animBg="1"/>
      <p:bldP spid="16398" grpId="0" animBg="1"/>
      <p:bldP spid="16400" grpId="0" animBg="1"/>
      <p:bldP spid="16405" grpId="0" animBg="1"/>
      <p:bldP spid="16406" grpId="0" animBg="1"/>
      <p:bldP spid="16409" grpId="0" animBg="1"/>
      <p:bldP spid="16410" grpId="0" animBg="1"/>
      <p:bldP spid="16431" grpId="0" animBg="1"/>
      <p:bldP spid="16431" grpId="1" animBg="1"/>
      <p:bldP spid="16433" grpId="0" animBg="1"/>
      <p:bldP spid="16433" grpId="1" animBg="1"/>
      <p:bldP spid="16434" grpId="0" animBg="1"/>
      <p:bldP spid="16434" grpId="1" animBg="1"/>
      <p:bldP spid="16435" grpId="0" animBg="1"/>
      <p:bldP spid="16435" grpId="1" animBg="1"/>
      <p:bldP spid="16436" grpId="0" animBg="1"/>
      <p:bldP spid="16436" grpId="1" animBg="1"/>
      <p:bldP spid="16437" grpId="0" animBg="1"/>
      <p:bldP spid="16437" grpId="1" animBg="1"/>
      <p:bldP spid="16438" grpId="0" animBg="1"/>
      <p:bldP spid="16438" grpId="1" animBg="1"/>
      <p:bldP spid="16440" grpId="0" animBg="1"/>
      <p:bldP spid="16440" grpId="1" animBg="1"/>
      <p:bldP spid="16441" grpId="0" animBg="1"/>
      <p:bldP spid="16441" grpId="1" animBg="1"/>
      <p:bldP spid="16442" grpId="0" animBg="1"/>
      <p:bldP spid="16442" grpId="1" animBg="1"/>
      <p:bldP spid="16443" grpId="0" animBg="1"/>
      <p:bldP spid="16443" grpId="1" animBg="1"/>
      <p:bldP spid="16445" grpId="0" animBg="1"/>
      <p:bldP spid="16445" grpId="1" animBg="1"/>
      <p:bldP spid="16446" grpId="0" animBg="1"/>
      <p:bldP spid="16446" grpId="1" animBg="1"/>
      <p:bldP spid="16447" grpId="0" animBg="1"/>
      <p:bldP spid="16447" grpId="1" animBg="1"/>
      <p:bldP spid="16448" grpId="0"/>
      <p:bldP spid="16451" grpId="0"/>
      <p:bldP spid="16452" grpId="0"/>
      <p:bldP spid="16454" grpId="0" animBg="1"/>
      <p:bldP spid="16454" grpId="1" animBg="1"/>
      <p:bldP spid="16455" grpId="0" animBg="1"/>
      <p:bldP spid="16455" grpId="1" animBg="1"/>
      <p:bldP spid="16456" grpId="0" animBg="1"/>
      <p:bldP spid="16456" grpId="1" animBg="1"/>
      <p:bldP spid="16460" grpId="0" animBg="1"/>
      <p:bldP spid="16461" grpId="0" animBg="1"/>
      <p:bldP spid="16462" grpId="0" animBg="1"/>
      <p:bldP spid="16463" grpId="0" animBg="1"/>
      <p:bldP spid="16464" grpId="0" animBg="1"/>
      <p:bldP spid="16465" grpId="0"/>
      <p:bldP spid="16466" grpId="0"/>
      <p:bldP spid="16467" grpId="0"/>
      <p:bldP spid="16468" grpId="0" animBg="1"/>
      <p:bldP spid="16469" grpId="0" animBg="1"/>
      <p:bldP spid="16470" grpId="0" animBg="1"/>
      <p:bldP spid="16470" grpId="1" animBg="1"/>
      <p:bldP spid="16470" grpId="2" animBg="1"/>
      <p:bldP spid="16470" grpId="3" animBg="1"/>
      <p:bldP spid="16473" grpId="0" animBg="1"/>
      <p:bldP spid="16474" grpId="0" animBg="1"/>
      <p:bldP spid="16475" grpId="0" animBg="1"/>
      <p:bldP spid="16476" grpId="0" animBg="1"/>
      <p:bldP spid="16477" grpId="0" animBg="1"/>
      <p:bldP spid="16478" grpId="0" animBg="1"/>
      <p:bldP spid="16480" grpId="0" animBg="1"/>
      <p:bldP spid="16481" grpId="0" animBg="1"/>
      <p:bldP spid="16482" grpId="0"/>
      <p:bldP spid="16483" grpId="0"/>
      <p:bldP spid="16484" grpId="0"/>
      <p:bldP spid="16486" grpId="0" animBg="1"/>
      <p:bldP spid="16487" grpId="0" animBg="1"/>
      <p:bldP spid="16488" grpId="0" animBg="1"/>
      <p:bldP spid="16489" grpId="0" animBg="1"/>
      <p:bldP spid="164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`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31320" y="525920"/>
            <a:ext cx="8712679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u="sng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i="1" u="sng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16200000" flipV="1">
            <a:off x="3990000" y="3379779"/>
            <a:ext cx="707363" cy="1523688"/>
            <a:chOff x="2190" y="1584"/>
            <a:chExt cx="446" cy="960"/>
          </a:xfrm>
        </p:grpSpPr>
        <p:sp>
          <p:nvSpPr>
            <p:cNvPr id="22561" name="Rectangle 10"/>
            <p:cNvSpPr>
              <a:spLocks noChangeArrowheads="1"/>
            </p:cNvSpPr>
            <p:nvPr/>
          </p:nvSpPr>
          <p:spPr bwMode="auto">
            <a:xfrm>
              <a:off x="2256" y="1584"/>
              <a:ext cx="336" cy="960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FFFF"/>
                </a:gs>
                <a:gs pos="100000">
                  <a:srgbClr val="0000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Freeform 11"/>
            <p:cNvSpPr>
              <a:spLocks/>
            </p:cNvSpPr>
            <p:nvPr/>
          </p:nvSpPr>
          <p:spPr bwMode="auto">
            <a:xfrm>
              <a:off x="2192" y="1796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Freeform 12"/>
            <p:cNvSpPr>
              <a:spLocks/>
            </p:cNvSpPr>
            <p:nvPr/>
          </p:nvSpPr>
          <p:spPr bwMode="auto">
            <a:xfrm>
              <a:off x="2191" y="1924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Freeform 13"/>
            <p:cNvSpPr>
              <a:spLocks/>
            </p:cNvSpPr>
            <p:nvPr/>
          </p:nvSpPr>
          <p:spPr bwMode="auto">
            <a:xfrm>
              <a:off x="2192" y="2044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14"/>
            <p:cNvSpPr>
              <a:spLocks/>
            </p:cNvSpPr>
            <p:nvPr/>
          </p:nvSpPr>
          <p:spPr bwMode="auto">
            <a:xfrm>
              <a:off x="2191" y="2172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Freeform 15"/>
            <p:cNvSpPr>
              <a:spLocks/>
            </p:cNvSpPr>
            <p:nvPr/>
          </p:nvSpPr>
          <p:spPr bwMode="auto">
            <a:xfrm>
              <a:off x="2191" y="2296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Freeform 16"/>
            <p:cNvSpPr>
              <a:spLocks/>
            </p:cNvSpPr>
            <p:nvPr/>
          </p:nvSpPr>
          <p:spPr bwMode="auto">
            <a:xfrm>
              <a:off x="2190" y="1680"/>
              <a:ext cx="444" cy="148"/>
            </a:xfrm>
            <a:custGeom>
              <a:avLst/>
              <a:gdLst>
                <a:gd name="T0" fmla="*/ 61 w 444"/>
                <a:gd name="T1" fmla="*/ 0 h 148"/>
                <a:gd name="T2" fmla="*/ 53 w 444"/>
                <a:gd name="T3" fmla="*/ 60 h 148"/>
                <a:gd name="T4" fmla="*/ 382 w 444"/>
                <a:gd name="T5" fmla="*/ 92 h 148"/>
                <a:gd name="T6" fmla="*/ 427 w 444"/>
                <a:gd name="T7" fmla="*/ 128 h 148"/>
                <a:gd name="T8" fmla="*/ 397 w 444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4"/>
                <a:gd name="T16" fmla="*/ 0 h 148"/>
                <a:gd name="T17" fmla="*/ 444 w 44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4" h="148">
                  <a:moveTo>
                    <a:pt x="61" y="0"/>
                  </a:moveTo>
                  <a:cubicBezTo>
                    <a:pt x="60" y="11"/>
                    <a:pt x="0" y="45"/>
                    <a:pt x="53" y="60"/>
                  </a:cubicBezTo>
                  <a:cubicBezTo>
                    <a:pt x="106" y="75"/>
                    <a:pt x="320" y="81"/>
                    <a:pt x="382" y="92"/>
                  </a:cubicBezTo>
                  <a:cubicBezTo>
                    <a:pt x="444" y="103"/>
                    <a:pt x="425" y="119"/>
                    <a:pt x="427" y="128"/>
                  </a:cubicBezTo>
                  <a:cubicBezTo>
                    <a:pt x="429" y="137"/>
                    <a:pt x="403" y="144"/>
                    <a:pt x="397" y="14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21" name="Freeform 17"/>
          <p:cNvSpPr>
            <a:spLocks/>
          </p:cNvSpPr>
          <p:nvPr/>
        </p:nvSpPr>
        <p:spPr bwMode="auto">
          <a:xfrm>
            <a:off x="4989256" y="3352742"/>
            <a:ext cx="649794" cy="533809"/>
          </a:xfrm>
          <a:custGeom>
            <a:avLst/>
            <a:gdLst>
              <a:gd name="T0" fmla="*/ 1652193605 w 432"/>
              <a:gd name="T1" fmla="*/ 550522696 h 624"/>
              <a:gd name="T2" fmla="*/ 1652193605 w 432"/>
              <a:gd name="T3" fmla="*/ 0 h 624"/>
              <a:gd name="T4" fmla="*/ 550731149 w 432"/>
              <a:gd name="T5" fmla="*/ 0 h 624"/>
              <a:gd name="T6" fmla="*/ 0 w 432"/>
              <a:gd name="T7" fmla="*/ 0 h 624"/>
              <a:gd name="T8" fmla="*/ 0 w 432"/>
              <a:gd name="T9" fmla="*/ 550522696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2"/>
              <a:gd name="T16" fmla="*/ 0 h 624"/>
              <a:gd name="T17" fmla="*/ 432 w 432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2" h="624">
                <a:moveTo>
                  <a:pt x="432" y="624"/>
                </a:moveTo>
                <a:lnTo>
                  <a:pt x="432" y="0"/>
                </a:lnTo>
                <a:lnTo>
                  <a:pt x="144" y="0"/>
                </a:lnTo>
                <a:lnTo>
                  <a:pt x="0" y="0"/>
                </a:lnTo>
                <a:lnTo>
                  <a:pt x="0" y="624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5639050" y="3810292"/>
            <a:ext cx="0" cy="99004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H="1">
            <a:off x="4876738" y="4800337"/>
            <a:ext cx="76231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>
            <a:off x="3733737" y="4800337"/>
            <a:ext cx="30473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3733737" y="4342787"/>
            <a:ext cx="0" cy="45755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4038475" y="4800338"/>
            <a:ext cx="0" cy="38129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4876738" y="4800338"/>
            <a:ext cx="0" cy="38129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3536830" y="5385424"/>
            <a:ext cx="1905313" cy="83884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QUY</a:t>
            </a: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3886576" y="5181630"/>
            <a:ext cx="304737" cy="15251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21530" name="Rectangle 26"/>
          <p:cNvSpPr>
            <a:spLocks noChangeArrowheads="1"/>
          </p:cNvSpPr>
          <p:nvPr/>
        </p:nvSpPr>
        <p:spPr bwMode="auto">
          <a:xfrm>
            <a:off x="4724838" y="5181630"/>
            <a:ext cx="304737" cy="15251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4" tIns="45717" rIns="91434" bIns="45717" anchor="ctr"/>
          <a:lstStyle/>
          <a:p>
            <a:endParaRPr lang="en-US"/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2514788" y="4876596"/>
            <a:ext cx="380687" cy="305034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>
              <a:defRPr/>
            </a:pPr>
            <a:endParaRPr lang="en-US"/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 flipH="1">
            <a:off x="2666688" y="4267843"/>
            <a:ext cx="76888" cy="68501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50000">
                <a:schemeClr val="bg1"/>
              </a:gs>
              <a:gs pos="100000">
                <a:schemeClr val="tx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7" rIns="91434" bIns="45717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133163" y="3962809"/>
            <a:ext cx="1143000" cy="305034"/>
            <a:chOff x="2112" y="1440"/>
            <a:chExt cx="1920" cy="192"/>
          </a:xfrm>
        </p:grpSpPr>
        <p:sp>
          <p:nvSpPr>
            <p:cNvPr id="22559" name="AutoShape 30"/>
            <p:cNvSpPr>
              <a:spLocks noChangeArrowheads="1"/>
            </p:cNvSpPr>
            <p:nvPr/>
          </p:nvSpPr>
          <p:spPr bwMode="auto">
            <a:xfrm rot="5400000">
              <a:off x="2496" y="1056"/>
              <a:ext cx="192" cy="960"/>
            </a:xfrm>
            <a:prstGeom prst="flowChartMerge">
              <a:avLst/>
            </a:prstGeom>
            <a:solidFill>
              <a:srgbClr val="0000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AutoShape 31"/>
            <p:cNvSpPr>
              <a:spLocks noChangeArrowheads="1"/>
            </p:cNvSpPr>
            <p:nvPr/>
          </p:nvSpPr>
          <p:spPr bwMode="auto">
            <a:xfrm rot="16200000" flipH="1">
              <a:off x="3456" y="1056"/>
              <a:ext cx="192" cy="960"/>
            </a:xfrm>
            <a:prstGeom prst="flowChartMerg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36" name="Text Box 32"/>
          <p:cNvSpPr txBox="1">
            <a:spLocks noChangeArrowheads="1"/>
          </p:cNvSpPr>
          <p:nvPr/>
        </p:nvSpPr>
        <p:spPr bwMode="auto">
          <a:xfrm>
            <a:off x="3311793" y="3050338"/>
            <a:ext cx="304738" cy="5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4952687" y="3365890"/>
            <a:ext cx="30473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1538" name="Line 34"/>
          <p:cNvSpPr>
            <a:spLocks noChangeShapeType="1"/>
          </p:cNvSpPr>
          <p:nvPr/>
        </p:nvSpPr>
        <p:spPr bwMode="auto">
          <a:xfrm>
            <a:off x="4038475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>
            <a:off x="4267263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40" name="Line 36"/>
          <p:cNvSpPr>
            <a:spLocks noChangeShapeType="1"/>
          </p:cNvSpPr>
          <p:nvPr/>
        </p:nvSpPr>
        <p:spPr bwMode="auto">
          <a:xfrm>
            <a:off x="4419163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41" name="Line 37"/>
          <p:cNvSpPr>
            <a:spLocks noChangeShapeType="1"/>
          </p:cNvSpPr>
          <p:nvPr/>
        </p:nvSpPr>
        <p:spPr bwMode="auto">
          <a:xfrm>
            <a:off x="4647950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42" name="Line 38"/>
          <p:cNvSpPr>
            <a:spLocks noChangeShapeType="1"/>
          </p:cNvSpPr>
          <p:nvPr/>
        </p:nvSpPr>
        <p:spPr bwMode="auto">
          <a:xfrm>
            <a:off x="4800788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43" name="Line 39"/>
          <p:cNvSpPr>
            <a:spLocks noChangeShapeType="1"/>
          </p:cNvSpPr>
          <p:nvPr/>
        </p:nvSpPr>
        <p:spPr bwMode="auto">
          <a:xfrm>
            <a:off x="3809688" y="3962810"/>
            <a:ext cx="0" cy="22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1544" name="Text Box 40"/>
          <p:cNvSpPr txBox="1">
            <a:spLocks noChangeArrowheads="1"/>
          </p:cNvSpPr>
          <p:nvPr/>
        </p:nvSpPr>
        <p:spPr bwMode="auto">
          <a:xfrm>
            <a:off x="3657788" y="4800337"/>
            <a:ext cx="38068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545" name="Text Box 41"/>
          <p:cNvSpPr txBox="1">
            <a:spLocks noChangeArrowheads="1"/>
          </p:cNvSpPr>
          <p:nvPr/>
        </p:nvSpPr>
        <p:spPr bwMode="auto">
          <a:xfrm>
            <a:off x="4876738" y="4800337"/>
            <a:ext cx="3047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- </a:t>
            </a:r>
          </a:p>
        </p:txBody>
      </p:sp>
      <p:sp>
        <p:nvSpPr>
          <p:cNvPr id="21546" name="Text Box 42"/>
          <p:cNvSpPr txBox="1">
            <a:spLocks noChangeArrowheads="1"/>
          </p:cNvSpPr>
          <p:nvPr/>
        </p:nvSpPr>
        <p:spPr bwMode="auto">
          <a:xfrm>
            <a:off x="3356801" y="1409466"/>
            <a:ext cx="1447737" cy="55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547" name="Text Box 43"/>
          <p:cNvSpPr txBox="1">
            <a:spLocks noChangeArrowheads="1"/>
          </p:cNvSpPr>
          <p:nvPr/>
        </p:nvSpPr>
        <p:spPr bwMode="auto">
          <a:xfrm>
            <a:off x="4031911" y="4628099"/>
            <a:ext cx="457575" cy="50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1548" name="Text Box 44"/>
          <p:cNvSpPr txBox="1">
            <a:spLocks noChangeArrowheads="1"/>
          </p:cNvSpPr>
          <p:nvPr/>
        </p:nvSpPr>
        <p:spPr bwMode="auto">
          <a:xfrm>
            <a:off x="4617007" y="4628098"/>
            <a:ext cx="45757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0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5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8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1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4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0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5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8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21521" grpId="0" animBg="1"/>
      <p:bldP spid="21522" grpId="0" animBg="1"/>
      <p:bldP spid="21523" grpId="0" animBg="1"/>
      <p:bldP spid="21524" grpId="0" animBg="1"/>
      <p:bldP spid="21525" grpId="0" animBg="1"/>
      <p:bldP spid="21526" grpId="0" animBg="1"/>
      <p:bldP spid="21527" grpId="0" animBg="1"/>
      <p:bldP spid="21528" grpId="0" animBg="1"/>
      <p:bldP spid="21529" grpId="0" animBg="1"/>
      <p:bldP spid="21530" grpId="0" animBg="1"/>
      <p:bldP spid="21531" grpId="0" animBg="1"/>
      <p:bldP spid="21532" grpId="0" animBg="1"/>
      <p:bldP spid="21536" grpId="0"/>
      <p:bldP spid="21537" grpId="0"/>
      <p:bldP spid="21538" grpId="0" animBg="1"/>
      <p:bldP spid="21539" grpId="0" animBg="1"/>
      <p:bldP spid="21540" grpId="0" animBg="1"/>
      <p:bldP spid="21541" grpId="0" animBg="1"/>
      <p:bldP spid="21542" grpId="0" animBg="1"/>
      <p:bldP spid="21543" grpId="0" animBg="1"/>
      <p:bldP spid="21544" grpId="0"/>
      <p:bldP spid="21545" grpId="0"/>
      <p:bldP spid="21546" grpId="0"/>
      <p:bldP spid="21547" grpId="0"/>
      <p:bldP spid="215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5" name="Picture 4" descr="FSB_Background04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0"/>
            <a:ext cx="4038475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10: (SGK – 106)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0" y="609600"/>
            <a:ext cx="9144000" cy="230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N’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539" name="Arc 11"/>
          <p:cNvSpPr>
            <a:spLocks/>
          </p:cNvSpPr>
          <p:nvPr/>
        </p:nvSpPr>
        <p:spPr bwMode="auto">
          <a:xfrm rot="4974686" flipH="1">
            <a:off x="4759830" y="4916937"/>
            <a:ext cx="687640" cy="301925"/>
          </a:xfrm>
          <a:custGeom>
            <a:avLst/>
            <a:gdLst>
              <a:gd name="T0" fmla="*/ 12880203 w 43200"/>
              <a:gd name="T1" fmla="*/ 40040361 h 33348"/>
              <a:gd name="T2" fmla="*/ 193233823 w 43200"/>
              <a:gd name="T3" fmla="*/ 41776644 h 33348"/>
              <a:gd name="T4" fmla="*/ 105065948 w 43200"/>
              <a:gd name="T5" fmla="*/ 27059350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0" name="Arc 12"/>
          <p:cNvSpPr>
            <a:spLocks/>
          </p:cNvSpPr>
          <p:nvPr/>
        </p:nvSpPr>
        <p:spPr bwMode="auto">
          <a:xfrm rot="5372719" flipH="1">
            <a:off x="4436237" y="4937108"/>
            <a:ext cx="698160" cy="274732"/>
          </a:xfrm>
          <a:custGeom>
            <a:avLst/>
            <a:gdLst>
              <a:gd name="T0" fmla="*/ 13423109 w 43200"/>
              <a:gd name="T1" fmla="*/ 30225819 h 33348"/>
              <a:gd name="T2" fmla="*/ 201377806 w 43200"/>
              <a:gd name="T3" fmla="*/ 31536477 h 33348"/>
              <a:gd name="T4" fmla="*/ 109493968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1" name="Arc 13"/>
          <p:cNvSpPr>
            <a:spLocks/>
          </p:cNvSpPr>
          <p:nvPr/>
        </p:nvSpPr>
        <p:spPr bwMode="auto">
          <a:xfrm rot="18007632" flipH="1">
            <a:off x="3583585" y="4956829"/>
            <a:ext cx="635048" cy="274733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3657788" y="4964687"/>
            <a:ext cx="0" cy="1057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3" name="Arc 15"/>
          <p:cNvSpPr>
            <a:spLocks/>
          </p:cNvSpPr>
          <p:nvPr/>
        </p:nvSpPr>
        <p:spPr bwMode="auto">
          <a:xfrm rot="5372719" flipH="1">
            <a:off x="4131499" y="4937107"/>
            <a:ext cx="698160" cy="274733"/>
          </a:xfrm>
          <a:custGeom>
            <a:avLst/>
            <a:gdLst>
              <a:gd name="T0" fmla="*/ 13423109 w 43200"/>
              <a:gd name="T1" fmla="*/ 30225819 h 33348"/>
              <a:gd name="T2" fmla="*/ 201377806 w 43200"/>
              <a:gd name="T3" fmla="*/ 31536477 h 33348"/>
              <a:gd name="T4" fmla="*/ 109493968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rot="10800000" vert="eaVert" lIns="91434" tIns="45717" rIns="91434" bIns="45717"/>
          <a:lstStyle/>
          <a:p>
            <a:endParaRPr lang="en-US" sz="3200" dirty="0">
              <a:latin typeface="VNI-Times" pitchFamily="2" charset="0"/>
            </a:endParaRPr>
          </a:p>
        </p:txBody>
      </p:sp>
      <p:sp>
        <p:nvSpPr>
          <p:cNvPr id="22544" name="Arc 16"/>
          <p:cNvSpPr>
            <a:spLocks/>
          </p:cNvSpPr>
          <p:nvPr/>
        </p:nvSpPr>
        <p:spPr bwMode="auto">
          <a:xfrm rot="5372719" flipH="1">
            <a:off x="3484987" y="4898195"/>
            <a:ext cx="698160" cy="352558"/>
          </a:xfrm>
          <a:custGeom>
            <a:avLst/>
            <a:gdLst>
              <a:gd name="T0" fmla="*/ 13423109 w 43200"/>
              <a:gd name="T1" fmla="*/ 29881618 h 42957"/>
              <a:gd name="T2" fmla="*/ 125862327 w 43200"/>
              <a:gd name="T3" fmla="*/ 40160892 h 42957"/>
              <a:gd name="T4" fmla="*/ 109493968 w 43200"/>
              <a:gd name="T5" fmla="*/ 20193997 h 42957"/>
              <a:gd name="T6" fmla="*/ 0 60000 65536"/>
              <a:gd name="T7" fmla="*/ 0 60000 65536"/>
              <a:gd name="T8" fmla="*/ 0 60000 65536"/>
              <a:gd name="T9" fmla="*/ 0 w 43200"/>
              <a:gd name="T10" fmla="*/ 0 h 42957"/>
              <a:gd name="T11" fmla="*/ 43200 w 43200"/>
              <a:gd name="T12" fmla="*/ 42957 h 429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957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282"/>
                  <a:pt x="35391" y="41360"/>
                  <a:pt x="24829" y="42957"/>
                </a:cubicBezTo>
              </a:path>
              <a:path w="43200" h="42957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282"/>
                  <a:pt x="35391" y="41360"/>
                  <a:pt x="24829" y="4295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5" name="Arc 17"/>
          <p:cNvSpPr>
            <a:spLocks/>
          </p:cNvSpPr>
          <p:nvPr/>
        </p:nvSpPr>
        <p:spPr bwMode="auto">
          <a:xfrm rot="5372719" flipH="1">
            <a:off x="3826762" y="4937108"/>
            <a:ext cx="698160" cy="274732"/>
          </a:xfrm>
          <a:custGeom>
            <a:avLst/>
            <a:gdLst>
              <a:gd name="T0" fmla="*/ 13423109 w 43200"/>
              <a:gd name="T1" fmla="*/ 30225819 h 33348"/>
              <a:gd name="T2" fmla="*/ 201377806 w 43200"/>
              <a:gd name="T3" fmla="*/ 31536477 h 33348"/>
              <a:gd name="T4" fmla="*/ 109493968 w 43200"/>
              <a:gd name="T5" fmla="*/ 20426623 h 33348"/>
              <a:gd name="T6" fmla="*/ 0 60000 65536"/>
              <a:gd name="T7" fmla="*/ 0 60000 65536"/>
              <a:gd name="T8" fmla="*/ 0 60000 65536"/>
              <a:gd name="T9" fmla="*/ 0 w 43200"/>
              <a:gd name="T10" fmla="*/ 0 h 33348"/>
              <a:gd name="T11" fmla="*/ 43200 w 43200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33348" fill="none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</a:path>
              <a:path w="43200" h="33348" stroke="0" extrusionOk="0">
                <a:moveTo>
                  <a:pt x="2647" y="31962"/>
                </a:moveTo>
                <a:cubicBezTo>
                  <a:pt x="910" y="28784"/>
                  <a:pt x="0" y="2522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5769"/>
                  <a:pt x="41993" y="29849"/>
                  <a:pt x="39725" y="33347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5029575" y="5411720"/>
            <a:ext cx="0" cy="61006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3657788" y="6021787"/>
            <a:ext cx="228788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3882825" y="5793012"/>
            <a:ext cx="231600" cy="2287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4647950" y="6021787"/>
            <a:ext cx="381625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496050" y="5793012"/>
            <a:ext cx="0" cy="381292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>
            <a:off x="4647950" y="5945528"/>
            <a:ext cx="0" cy="15251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>
            <a:off x="4114425" y="6021787"/>
            <a:ext cx="381625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3657788" y="5487978"/>
            <a:ext cx="304737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4647951" y="5487978"/>
            <a:ext cx="304737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.VnTime" pitchFamily="34" charset="0"/>
              </a:rPr>
              <a:t>-</a:t>
            </a: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191312" y="5487978"/>
            <a:ext cx="304738" cy="461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.VnTime" pitchFamily="34" charset="0"/>
              </a:rPr>
              <a:t>+</a:t>
            </a:r>
          </a:p>
        </p:txBody>
      </p:sp>
      <p:sp>
        <p:nvSpPr>
          <p:cNvPr id="22556" name="Arc 28"/>
          <p:cNvSpPr>
            <a:spLocks/>
          </p:cNvSpPr>
          <p:nvPr/>
        </p:nvSpPr>
        <p:spPr bwMode="auto">
          <a:xfrm rot="18007632" flipH="1">
            <a:off x="3888322" y="4981811"/>
            <a:ext cx="635049" cy="274732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7" name="Arc 29"/>
          <p:cNvSpPr>
            <a:spLocks/>
          </p:cNvSpPr>
          <p:nvPr/>
        </p:nvSpPr>
        <p:spPr bwMode="auto">
          <a:xfrm rot="18007632" flipH="1">
            <a:off x="4193060" y="4956829"/>
            <a:ext cx="635048" cy="274733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8" name="Arc 30"/>
          <p:cNvSpPr>
            <a:spLocks/>
          </p:cNvSpPr>
          <p:nvPr/>
        </p:nvSpPr>
        <p:spPr bwMode="auto">
          <a:xfrm rot="18007632" flipH="1">
            <a:off x="4497798" y="4956829"/>
            <a:ext cx="635048" cy="274732"/>
          </a:xfrm>
          <a:custGeom>
            <a:avLst/>
            <a:gdLst>
              <a:gd name="T0" fmla="*/ 0 w 39285"/>
              <a:gd name="T1" fmla="*/ 8698263 h 33348"/>
              <a:gd name="T2" fmla="*/ 182604561 w 39285"/>
              <a:gd name="T3" fmla="*/ 31536158 h 33348"/>
              <a:gd name="T4" fmla="*/ 90177821 w 39285"/>
              <a:gd name="T5" fmla="*/ 20426398 h 33348"/>
              <a:gd name="T6" fmla="*/ 0 60000 65536"/>
              <a:gd name="T7" fmla="*/ 0 60000 65536"/>
              <a:gd name="T8" fmla="*/ 0 60000 65536"/>
              <a:gd name="T9" fmla="*/ 0 w 39285"/>
              <a:gd name="T10" fmla="*/ 0 h 33348"/>
              <a:gd name="T11" fmla="*/ 39285 w 39285"/>
              <a:gd name="T12" fmla="*/ 33348 h 33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85" h="33348" fill="none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</a:path>
              <a:path w="39285" h="33348" stroke="0" extrusionOk="0">
                <a:moveTo>
                  <a:pt x="0" y="9198"/>
                </a:moveTo>
                <a:cubicBezTo>
                  <a:pt x="4043" y="3432"/>
                  <a:pt x="10643" y="-1"/>
                  <a:pt x="17685" y="0"/>
                </a:cubicBezTo>
                <a:cubicBezTo>
                  <a:pt x="29614" y="0"/>
                  <a:pt x="39285" y="9670"/>
                  <a:pt x="39285" y="21600"/>
                </a:cubicBezTo>
                <a:cubicBezTo>
                  <a:pt x="39285" y="25769"/>
                  <a:pt x="38078" y="29849"/>
                  <a:pt x="35810" y="33347"/>
                </a:cubicBezTo>
                <a:lnTo>
                  <a:pt x="17685" y="2160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 flipV="1">
            <a:off x="3886575" y="5793012"/>
            <a:ext cx="227850" cy="2287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5181475" y="4877911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1" name="Freeform 33"/>
          <p:cNvSpPr>
            <a:spLocks/>
          </p:cNvSpPr>
          <p:nvPr/>
        </p:nvSpPr>
        <p:spPr bwMode="auto">
          <a:xfrm>
            <a:off x="3962525" y="4877911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2" name="Freeform 34"/>
          <p:cNvSpPr>
            <a:spLocks/>
          </p:cNvSpPr>
          <p:nvPr/>
        </p:nvSpPr>
        <p:spPr bwMode="auto">
          <a:xfrm>
            <a:off x="4267263" y="4877911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3" name="Freeform 35"/>
          <p:cNvSpPr>
            <a:spLocks/>
          </p:cNvSpPr>
          <p:nvPr/>
        </p:nvSpPr>
        <p:spPr bwMode="auto">
          <a:xfrm>
            <a:off x="4572000" y="4877911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4" name="Freeform 36"/>
          <p:cNvSpPr>
            <a:spLocks/>
          </p:cNvSpPr>
          <p:nvPr/>
        </p:nvSpPr>
        <p:spPr bwMode="auto">
          <a:xfrm>
            <a:off x="4876738" y="4877911"/>
            <a:ext cx="75950" cy="381292"/>
          </a:xfrm>
          <a:custGeom>
            <a:avLst/>
            <a:gdLst>
              <a:gd name="T0" fmla="*/ 0 w 104"/>
              <a:gd name="T1" fmla="*/ 0 h 240"/>
              <a:gd name="T2" fmla="*/ 87253626 w 104"/>
              <a:gd name="T3" fmla="*/ 292114016 h 240"/>
              <a:gd name="T4" fmla="*/ 43626813 w 104"/>
              <a:gd name="T5" fmla="*/ 730284979 h 240"/>
              <a:gd name="T6" fmla="*/ 0 60000 65536"/>
              <a:gd name="T7" fmla="*/ 0 60000 65536"/>
              <a:gd name="T8" fmla="*/ 0 60000 65536"/>
              <a:gd name="T9" fmla="*/ 0 w 104"/>
              <a:gd name="T10" fmla="*/ 0 h 240"/>
              <a:gd name="T11" fmla="*/ 104 w 104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240">
                <a:moveTo>
                  <a:pt x="0" y="0"/>
                </a:moveTo>
                <a:cubicBezTo>
                  <a:pt x="44" y="28"/>
                  <a:pt x="88" y="56"/>
                  <a:pt x="96" y="96"/>
                </a:cubicBezTo>
                <a:cubicBezTo>
                  <a:pt x="104" y="136"/>
                  <a:pt x="56" y="216"/>
                  <a:pt x="48" y="24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5943788" y="5105372"/>
            <a:ext cx="0" cy="68632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7" name="Line 39"/>
          <p:cNvSpPr>
            <a:spLocks noChangeShapeType="1"/>
          </p:cNvSpPr>
          <p:nvPr/>
        </p:nvSpPr>
        <p:spPr bwMode="auto">
          <a:xfrm>
            <a:off x="5943788" y="4419046"/>
            <a:ext cx="0" cy="686326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oval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8" name="Freeform 40"/>
          <p:cNvSpPr>
            <a:spLocks/>
          </p:cNvSpPr>
          <p:nvPr/>
        </p:nvSpPr>
        <p:spPr bwMode="auto">
          <a:xfrm>
            <a:off x="5943788" y="4115326"/>
            <a:ext cx="685425" cy="282683"/>
          </a:xfrm>
          <a:custGeom>
            <a:avLst/>
            <a:gdLst>
              <a:gd name="T0" fmla="*/ 0 w 567"/>
              <a:gd name="T1" fmla="*/ 403388302 h 239"/>
              <a:gd name="T2" fmla="*/ 66874727 w 567"/>
              <a:gd name="T3" fmla="*/ 388197811 h 239"/>
              <a:gd name="T4" fmla="*/ 113935028 w 567"/>
              <a:gd name="T5" fmla="*/ 264987864 h 239"/>
              <a:gd name="T6" fmla="*/ 180809771 w 567"/>
              <a:gd name="T7" fmla="*/ 249797373 h 239"/>
              <a:gd name="T8" fmla="*/ 611781914 w 567"/>
              <a:gd name="T9" fmla="*/ 264987864 h 239"/>
              <a:gd name="T10" fmla="*/ 589491709 w 567"/>
              <a:gd name="T11" fmla="*/ 357816740 h 239"/>
              <a:gd name="T12" fmla="*/ 383911795 w 567"/>
              <a:gd name="T13" fmla="*/ 342626249 h 239"/>
              <a:gd name="T14" fmla="*/ 475556585 w 567"/>
              <a:gd name="T15" fmla="*/ 141776534 h 239"/>
              <a:gd name="T16" fmla="*/ 1065046119 w 567"/>
              <a:gd name="T17" fmla="*/ 187348052 h 239"/>
              <a:gd name="T18" fmla="*/ 859468380 w 567"/>
              <a:gd name="T19" fmla="*/ 264987864 h 239"/>
              <a:gd name="T20" fmla="*/ 1404375583 w 567"/>
              <a:gd name="T21" fmla="*/ 79327191 h 2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7"/>
              <a:gd name="T34" fmla="*/ 0 h 239"/>
              <a:gd name="T35" fmla="*/ 567 w 567"/>
              <a:gd name="T36" fmla="*/ 239 h 2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7" h="239">
                <a:moveTo>
                  <a:pt x="0" y="239"/>
                </a:moveTo>
                <a:cubicBezTo>
                  <a:pt x="9" y="236"/>
                  <a:pt x="22" y="238"/>
                  <a:pt x="27" y="230"/>
                </a:cubicBezTo>
                <a:cubicBezTo>
                  <a:pt x="41" y="209"/>
                  <a:pt x="28" y="175"/>
                  <a:pt x="46" y="157"/>
                </a:cubicBezTo>
                <a:cubicBezTo>
                  <a:pt x="53" y="150"/>
                  <a:pt x="64" y="151"/>
                  <a:pt x="73" y="148"/>
                </a:cubicBezTo>
                <a:cubicBezTo>
                  <a:pt x="131" y="151"/>
                  <a:pt x="193" y="136"/>
                  <a:pt x="247" y="157"/>
                </a:cubicBezTo>
                <a:cubicBezTo>
                  <a:pt x="264" y="164"/>
                  <a:pt x="255" y="204"/>
                  <a:pt x="238" y="212"/>
                </a:cubicBezTo>
                <a:cubicBezTo>
                  <a:pt x="213" y="224"/>
                  <a:pt x="183" y="206"/>
                  <a:pt x="155" y="203"/>
                </a:cubicBezTo>
                <a:cubicBezTo>
                  <a:pt x="163" y="151"/>
                  <a:pt x="164" y="125"/>
                  <a:pt x="192" y="84"/>
                </a:cubicBezTo>
                <a:cubicBezTo>
                  <a:pt x="290" y="90"/>
                  <a:pt x="342" y="99"/>
                  <a:pt x="430" y="111"/>
                </a:cubicBezTo>
                <a:cubicBezTo>
                  <a:pt x="416" y="180"/>
                  <a:pt x="414" y="170"/>
                  <a:pt x="347" y="157"/>
                </a:cubicBezTo>
                <a:cubicBezTo>
                  <a:pt x="369" y="0"/>
                  <a:pt x="373" y="47"/>
                  <a:pt x="567" y="4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69" name="Freeform 41"/>
          <p:cNvSpPr>
            <a:spLocks/>
          </p:cNvSpPr>
          <p:nvPr/>
        </p:nvSpPr>
        <p:spPr bwMode="auto">
          <a:xfrm rot="-8729215">
            <a:off x="5934411" y="5693087"/>
            <a:ext cx="783879" cy="414163"/>
          </a:xfrm>
          <a:custGeom>
            <a:avLst/>
            <a:gdLst>
              <a:gd name="T0" fmla="*/ 0 w 567"/>
              <a:gd name="T1" fmla="*/ 867292688 h 239"/>
              <a:gd name="T2" fmla="*/ 87447923 w 567"/>
              <a:gd name="T3" fmla="*/ 834632484 h 239"/>
              <a:gd name="T4" fmla="*/ 148985065 w 567"/>
              <a:gd name="T5" fmla="*/ 569727520 h 239"/>
              <a:gd name="T6" fmla="*/ 236432989 w 567"/>
              <a:gd name="T7" fmla="*/ 537069278 h 239"/>
              <a:gd name="T8" fmla="*/ 799987818 w 567"/>
              <a:gd name="T9" fmla="*/ 569727520 h 239"/>
              <a:gd name="T10" fmla="*/ 770838522 w 567"/>
              <a:gd name="T11" fmla="*/ 769314169 h 239"/>
              <a:gd name="T12" fmla="*/ 502015273 w 567"/>
              <a:gd name="T13" fmla="*/ 736653964 h 239"/>
              <a:gd name="T14" fmla="*/ 621853494 w 567"/>
              <a:gd name="T15" fmla="*/ 304822425 h 239"/>
              <a:gd name="T16" fmla="*/ 1392689674 w 567"/>
              <a:gd name="T17" fmla="*/ 402800945 h 239"/>
              <a:gd name="T18" fmla="*/ 1123868620 w 567"/>
              <a:gd name="T19" fmla="*/ 569727520 h 239"/>
              <a:gd name="T20" fmla="*/ 1836408551 w 567"/>
              <a:gd name="T21" fmla="*/ 170556119 h 2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7"/>
              <a:gd name="T34" fmla="*/ 0 h 239"/>
              <a:gd name="T35" fmla="*/ 567 w 567"/>
              <a:gd name="T36" fmla="*/ 239 h 2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7" h="239">
                <a:moveTo>
                  <a:pt x="0" y="239"/>
                </a:moveTo>
                <a:cubicBezTo>
                  <a:pt x="9" y="236"/>
                  <a:pt x="22" y="238"/>
                  <a:pt x="27" y="230"/>
                </a:cubicBezTo>
                <a:cubicBezTo>
                  <a:pt x="41" y="209"/>
                  <a:pt x="28" y="175"/>
                  <a:pt x="46" y="157"/>
                </a:cubicBezTo>
                <a:cubicBezTo>
                  <a:pt x="53" y="150"/>
                  <a:pt x="64" y="151"/>
                  <a:pt x="73" y="148"/>
                </a:cubicBezTo>
                <a:cubicBezTo>
                  <a:pt x="131" y="151"/>
                  <a:pt x="193" y="136"/>
                  <a:pt x="247" y="157"/>
                </a:cubicBezTo>
                <a:cubicBezTo>
                  <a:pt x="264" y="164"/>
                  <a:pt x="255" y="204"/>
                  <a:pt x="238" y="212"/>
                </a:cubicBezTo>
                <a:cubicBezTo>
                  <a:pt x="213" y="224"/>
                  <a:pt x="183" y="206"/>
                  <a:pt x="155" y="203"/>
                </a:cubicBezTo>
                <a:cubicBezTo>
                  <a:pt x="163" y="151"/>
                  <a:pt x="164" y="125"/>
                  <a:pt x="192" y="84"/>
                </a:cubicBezTo>
                <a:cubicBezTo>
                  <a:pt x="290" y="90"/>
                  <a:pt x="342" y="99"/>
                  <a:pt x="430" y="111"/>
                </a:cubicBezTo>
                <a:cubicBezTo>
                  <a:pt x="416" y="180"/>
                  <a:pt x="414" y="170"/>
                  <a:pt x="347" y="157"/>
                </a:cubicBezTo>
                <a:cubicBezTo>
                  <a:pt x="369" y="0"/>
                  <a:pt x="373" y="47"/>
                  <a:pt x="567" y="4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70" name="Text Box 42"/>
          <p:cNvSpPr txBox="1">
            <a:spLocks noChangeArrowheads="1"/>
          </p:cNvSpPr>
          <p:nvPr/>
        </p:nvSpPr>
        <p:spPr bwMode="auto">
          <a:xfrm>
            <a:off x="5943788" y="5410405"/>
            <a:ext cx="4566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5943788" y="4191585"/>
            <a:ext cx="38068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2572" name="Line 44"/>
          <p:cNvSpPr>
            <a:spLocks noChangeShapeType="1"/>
          </p:cNvSpPr>
          <p:nvPr/>
        </p:nvSpPr>
        <p:spPr bwMode="auto">
          <a:xfrm flipH="1">
            <a:off x="3809688" y="5105371"/>
            <a:ext cx="1447737" cy="0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73" name="Line 45"/>
          <p:cNvSpPr>
            <a:spLocks noChangeShapeType="1"/>
          </p:cNvSpPr>
          <p:nvPr/>
        </p:nvSpPr>
        <p:spPr bwMode="auto">
          <a:xfrm flipH="1">
            <a:off x="3429001" y="5105371"/>
            <a:ext cx="38068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74" name="Line 46"/>
          <p:cNvSpPr>
            <a:spLocks noChangeShapeType="1"/>
          </p:cNvSpPr>
          <p:nvPr/>
        </p:nvSpPr>
        <p:spPr bwMode="auto">
          <a:xfrm>
            <a:off x="5257425" y="5105371"/>
            <a:ext cx="53352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75" name="Line 47"/>
          <p:cNvSpPr>
            <a:spLocks noChangeShapeType="1"/>
          </p:cNvSpPr>
          <p:nvPr/>
        </p:nvSpPr>
        <p:spPr bwMode="auto">
          <a:xfrm>
            <a:off x="3124263" y="5105371"/>
            <a:ext cx="38068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76" name="Text Box 48"/>
          <p:cNvSpPr txBox="1">
            <a:spLocks noChangeArrowheads="1"/>
          </p:cNvSpPr>
          <p:nvPr/>
        </p:nvSpPr>
        <p:spPr bwMode="auto">
          <a:xfrm>
            <a:off x="3429001" y="4267843"/>
            <a:ext cx="38068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22577" name="Text Box 49"/>
          <p:cNvSpPr txBox="1">
            <a:spLocks noChangeArrowheads="1"/>
          </p:cNvSpPr>
          <p:nvPr/>
        </p:nvSpPr>
        <p:spPr bwMode="auto">
          <a:xfrm>
            <a:off x="4876738" y="4267843"/>
            <a:ext cx="45757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2578" name="Text Box 50"/>
          <p:cNvSpPr txBox="1">
            <a:spLocks noChangeArrowheads="1"/>
          </p:cNvSpPr>
          <p:nvPr/>
        </p:nvSpPr>
        <p:spPr bwMode="auto">
          <a:xfrm>
            <a:off x="6019738" y="4952854"/>
            <a:ext cx="533525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N’</a:t>
            </a:r>
          </a:p>
        </p:txBody>
      </p:sp>
      <p:sp>
        <p:nvSpPr>
          <p:cNvPr id="22579" name="Line 51"/>
          <p:cNvSpPr>
            <a:spLocks noChangeShapeType="1"/>
          </p:cNvSpPr>
          <p:nvPr/>
        </p:nvSpPr>
        <p:spPr bwMode="auto">
          <a:xfrm flipV="1">
            <a:off x="5943788" y="4647820"/>
            <a:ext cx="456637" cy="4575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6477313" y="4632044"/>
            <a:ext cx="456638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22581" name="Line 53"/>
          <p:cNvSpPr>
            <a:spLocks noChangeShapeType="1"/>
          </p:cNvSpPr>
          <p:nvPr/>
        </p:nvSpPr>
        <p:spPr bwMode="auto">
          <a:xfrm>
            <a:off x="6553263" y="4647821"/>
            <a:ext cx="2287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med" len="med"/>
          </a:ln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22582" name="Text Box 54"/>
          <p:cNvSpPr txBox="1">
            <a:spLocks noChangeArrowheads="1"/>
          </p:cNvSpPr>
          <p:nvPr/>
        </p:nvSpPr>
        <p:spPr bwMode="auto">
          <a:xfrm>
            <a:off x="3429000" y="2743200"/>
            <a:ext cx="3181709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i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9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532 L 3.33333E-6 0.0164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3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8" dur="500"/>
                                        <p:tgtEl>
                                          <p:spTgt spid="2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1" dur="500"/>
                                        <p:tgtEl>
                                          <p:spTgt spid="2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1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4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8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1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4" dur="500"/>
                                        <p:tgtEl>
                                          <p:spTgt spid="2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  <p:bldP spid="22537" grpId="0"/>
      <p:bldP spid="22539" grpId="0" animBg="1"/>
      <p:bldP spid="22539" grpId="1" animBg="1"/>
      <p:bldP spid="22540" grpId="0" animBg="1"/>
      <p:bldP spid="22540" grpId="1" animBg="1"/>
      <p:bldP spid="22541" grpId="0" animBg="1"/>
      <p:bldP spid="22541" grpId="1" animBg="1"/>
      <p:bldP spid="22542" grpId="0" animBg="1"/>
      <p:bldP spid="22542" grpId="1" animBg="1"/>
      <p:bldP spid="22543" grpId="0" animBg="1"/>
      <p:bldP spid="22543" grpId="1" animBg="1"/>
      <p:bldP spid="22544" grpId="0" animBg="1"/>
      <p:bldP spid="22544" grpId="1" animBg="1"/>
      <p:bldP spid="22545" grpId="0" animBg="1"/>
      <p:bldP spid="22545" grpId="1" animBg="1"/>
      <p:bldP spid="22546" grpId="0" animBg="1"/>
      <p:bldP spid="22546" grpId="1" animBg="1"/>
      <p:bldP spid="22547" grpId="0" animBg="1"/>
      <p:bldP spid="22547" grpId="1" animBg="1"/>
      <p:bldP spid="22548" grpId="0" animBg="1"/>
      <p:bldP spid="22548" grpId="1" animBg="1"/>
      <p:bldP spid="22549" grpId="0" animBg="1"/>
      <p:bldP spid="22549" grpId="1" animBg="1"/>
      <p:bldP spid="22550" grpId="0" animBg="1"/>
      <p:bldP spid="22550" grpId="1" animBg="1"/>
      <p:bldP spid="22551" grpId="0" animBg="1"/>
      <p:bldP spid="22551" grpId="1" animBg="1"/>
      <p:bldP spid="22552" grpId="0" animBg="1"/>
      <p:bldP spid="22552" grpId="1" animBg="1"/>
      <p:bldP spid="22553" grpId="0"/>
      <p:bldP spid="22554" grpId="0"/>
      <p:bldP spid="22555" grpId="0"/>
      <p:bldP spid="22556" grpId="0" animBg="1"/>
      <p:bldP spid="22556" grpId="1" animBg="1"/>
      <p:bldP spid="22557" grpId="0" animBg="1"/>
      <p:bldP spid="22557" grpId="1" animBg="1"/>
      <p:bldP spid="22558" grpId="0" animBg="1"/>
      <p:bldP spid="22558" grpId="1" animBg="1"/>
      <p:bldP spid="22559" grpId="0" animBg="1"/>
      <p:bldP spid="22559" grpId="1" animBg="1"/>
      <p:bldP spid="22559" grpId="2" animBg="1"/>
      <p:bldP spid="22559" grpId="3" animBg="1"/>
      <p:bldP spid="22560" grpId="0" animBg="1"/>
      <p:bldP spid="22561" grpId="0" animBg="1"/>
      <p:bldP spid="22562" grpId="0" animBg="1"/>
      <p:bldP spid="22563" grpId="0" animBg="1"/>
      <p:bldP spid="22564" grpId="0" animBg="1"/>
      <p:bldP spid="22566" grpId="0" animBg="1"/>
      <p:bldP spid="22567" grpId="0" animBg="1"/>
      <p:bldP spid="22568" grpId="0" animBg="1"/>
      <p:bldP spid="22569" grpId="0" animBg="1"/>
      <p:bldP spid="22570" grpId="0"/>
      <p:bldP spid="22571" grpId="0"/>
      <p:bldP spid="22572" grpId="0" animBg="1"/>
      <p:bldP spid="22573" grpId="0" animBg="1"/>
      <p:bldP spid="22574" grpId="0" animBg="1"/>
      <p:bldP spid="22575" grpId="0" animBg="1"/>
      <p:bldP spid="22576" grpId="0"/>
      <p:bldP spid="22577" grpId="0"/>
      <p:bldP spid="22578" grpId="0"/>
      <p:bldP spid="22579" grpId="0" animBg="1"/>
      <p:bldP spid="22580" grpId="0"/>
      <p:bldP spid="22581" grpId="0" animBg="1"/>
      <p:bldP spid="225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75+ hình nền powerpoint lịch sử chất lượng full hd cực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0" y="990600"/>
            <a:ext cx="6400800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 defTabSz="914015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HƯỚNG DẪN VỀ NHÀ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2000" y="1600200"/>
            <a:ext cx="7538737" cy="237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76" tIns="30788" rIns="61576" bIns="30788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000" b="1" dirty="0" err="1">
                <a:latin typeface="Times New Roman" pitchFamily="18" charset="0"/>
              </a:rPr>
              <a:t>Xem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lại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các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tập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đã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giải</a:t>
            </a:r>
            <a:r>
              <a:rPr lang="en-US" sz="3000" b="1" dirty="0">
                <a:latin typeface="Times New Roman" pitchFamily="18" charset="0"/>
              </a:rPr>
              <a:t>.</a:t>
            </a:r>
          </a:p>
          <a:p>
            <a:r>
              <a:rPr lang="en-US" sz="3000" b="1" dirty="0">
                <a:latin typeface="Times New Roman" pitchFamily="18" charset="0"/>
              </a:rPr>
              <a:t>- </a:t>
            </a:r>
            <a:r>
              <a:rPr lang="en-US" sz="3000" b="1" dirty="0" err="1">
                <a:latin typeface="Times New Roman" pitchFamily="18" charset="0"/>
              </a:rPr>
              <a:t>Ôn</a:t>
            </a:r>
            <a:r>
              <a:rPr lang="en-US" sz="3000" b="1" dirty="0">
                <a:latin typeface="Times New Roman" pitchFamily="18" charset="0"/>
              </a:rPr>
              <a:t> “</a:t>
            </a:r>
            <a:r>
              <a:rPr lang="en-US" sz="3000" b="1" dirty="0" err="1">
                <a:latin typeface="Times New Roman" pitchFamily="18" charset="0"/>
              </a:rPr>
              <a:t>Định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luật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phản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xạ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ánh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sáng</a:t>
            </a:r>
            <a:r>
              <a:rPr lang="en-US" sz="3000" b="1" dirty="0">
                <a:latin typeface="Times New Roman" pitchFamily="18" charset="0"/>
              </a:rPr>
              <a:t>” </a:t>
            </a:r>
            <a:r>
              <a:rPr lang="en-US" sz="3000" b="1" dirty="0" err="1">
                <a:latin typeface="Times New Roman" pitchFamily="18" charset="0"/>
              </a:rPr>
              <a:t>đã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học</a:t>
            </a:r>
            <a:r>
              <a:rPr lang="en-US" sz="3000" b="1" dirty="0">
                <a:latin typeface="Times New Roman" pitchFamily="18" charset="0"/>
              </a:rPr>
              <a:t> ở </a:t>
            </a:r>
            <a:r>
              <a:rPr lang="en-US" sz="3000" b="1" dirty="0" err="1">
                <a:latin typeface="Times New Roman" pitchFamily="18" charset="0"/>
              </a:rPr>
              <a:t>lớp</a:t>
            </a:r>
            <a:r>
              <a:rPr lang="en-US" sz="3000" b="1" dirty="0">
                <a:latin typeface="Times New Roman" pitchFamily="18" charset="0"/>
              </a:rPr>
              <a:t> 7.</a:t>
            </a:r>
          </a:p>
          <a:p>
            <a:r>
              <a:rPr lang="en-US" sz="3000" b="1" dirty="0">
                <a:latin typeface="Times New Roman" pitchFamily="18" charset="0"/>
              </a:rPr>
              <a:t>- </a:t>
            </a:r>
            <a:r>
              <a:rPr lang="en-US" sz="3000" b="1" dirty="0" err="1">
                <a:latin typeface="Times New Roman" pitchFamily="18" charset="0"/>
              </a:rPr>
              <a:t>Đọc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trước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bài</a:t>
            </a:r>
            <a:r>
              <a:rPr lang="en-US" sz="3000" b="1" dirty="0">
                <a:latin typeface="Times New Roman" pitchFamily="18" charset="0"/>
              </a:rPr>
              <a:t> 40: “</a:t>
            </a:r>
            <a:r>
              <a:rPr lang="en-US" sz="3000" b="1" dirty="0" err="1">
                <a:latin typeface="Times New Roman" pitchFamily="18" charset="0"/>
              </a:rPr>
              <a:t>Hiện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tượng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khúc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xạ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ánh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sáng</a:t>
            </a:r>
            <a:r>
              <a:rPr lang="en-US" sz="3000" b="1" dirty="0">
                <a:latin typeface="Times New Roman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rework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58"/>
            <a:ext cx="9144000" cy="693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38263" y="1977460"/>
            <a:ext cx="8305737" cy="2323707"/>
          </a:xfrm>
          <a:prstGeom prst="rect">
            <a:avLst/>
          </a:prstGeom>
          <a:noFill/>
          <a:ln>
            <a:noFill/>
          </a:ln>
          <a:effectLst/>
        </p:spPr>
        <p:txBody>
          <a:bodyPr lIns="91434" tIns="45717" rIns="91434" bIns="4571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5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65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!</a:t>
            </a:r>
            <a:br>
              <a:rPr lang="vi-VN" altLang="en-US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</a:br>
            <a:r>
              <a:rPr lang="en-US" altLang="en-US" sz="8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altLang="en-US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!</a:t>
            </a:r>
          </a:p>
        </p:txBody>
      </p:sp>
      <p:pic>
        <p:nvPicPr>
          <p:cNvPr id="25604" name="Picture 4" descr="Pictur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68294"/>
            <a:ext cx="4070356" cy="40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Pictur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073645" y="2826822"/>
            <a:ext cx="4070355" cy="40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"/>
          <p:cNvSpPr/>
          <p:nvPr/>
        </p:nvSpPr>
        <p:spPr>
          <a:xfrm>
            <a:off x="2667000" y="1981200"/>
            <a:ext cx="1524000" cy="60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 txBox="1"/>
          <p:nvPr/>
        </p:nvSpPr>
        <p:spPr>
          <a:xfrm>
            <a:off x="2743200" y="1981200"/>
            <a:ext cx="12207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lt1"/>
                </a:solidFill>
                <a:latin typeface="+mj-lt"/>
                <a:ea typeface="Roboto"/>
                <a:cs typeface="Roboto"/>
                <a:sym typeface="Roboto"/>
              </a:rPr>
              <a:t>Điện </a:t>
            </a:r>
            <a:endParaRPr sz="3200">
              <a:solidFill>
                <a:schemeClr val="lt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23"/>
          <p:cNvSpPr/>
          <p:nvPr/>
        </p:nvSpPr>
        <p:spPr>
          <a:xfrm>
            <a:off x="228600" y="1981200"/>
            <a:ext cx="2057400" cy="60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3"/>
          <p:cNvSpPr txBox="1"/>
          <p:nvPr/>
        </p:nvSpPr>
        <p:spPr>
          <a:xfrm>
            <a:off x="228600" y="1981200"/>
            <a:ext cx="19050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lt1"/>
                </a:solidFill>
                <a:latin typeface="+mj-lt"/>
                <a:ea typeface="Roboto"/>
                <a:cs typeface="Nirmala UI Semilight" pitchFamily="34" charset="0"/>
                <a:sym typeface="Roboto"/>
              </a:rPr>
              <a:t>Vĩnh cửu</a:t>
            </a:r>
            <a:endParaRPr sz="3200">
              <a:solidFill>
                <a:schemeClr val="lt1"/>
              </a:solidFill>
              <a:latin typeface="+mj-lt"/>
              <a:ea typeface="Roboto"/>
              <a:cs typeface="Nirmala UI Semilight" pitchFamily="34" charset="0"/>
              <a:sym typeface="Roboto"/>
            </a:endParaRPr>
          </a:p>
        </p:txBody>
      </p:sp>
      <p:sp>
        <p:nvSpPr>
          <p:cNvPr id="358" name="Google Shape;358;p23"/>
          <p:cNvSpPr/>
          <p:nvPr/>
        </p:nvSpPr>
        <p:spPr>
          <a:xfrm>
            <a:off x="4419600" y="5867400"/>
            <a:ext cx="4724400" cy="60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Động cơ điện một chiều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394470" y="2357200"/>
            <a:ext cx="12207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Mercury is the smallest planet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23"/>
          <p:cNvSpPr/>
          <p:nvPr/>
        </p:nvSpPr>
        <p:spPr>
          <a:xfrm>
            <a:off x="685800" y="5943600"/>
            <a:ext cx="3657600" cy="645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Quy tắc bàn tay trái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5461525" y="2357200"/>
            <a:ext cx="12207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Neptune is very far away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905297" y="3996191"/>
            <a:ext cx="467700" cy="3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NO</a:t>
            </a:r>
            <a:endParaRPr sz="1600">
              <a:solidFill>
                <a:schemeClr val="lt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66" name="Google Shape;366;p23"/>
          <p:cNvSpPr/>
          <p:nvPr/>
        </p:nvSpPr>
        <p:spPr>
          <a:xfrm>
            <a:off x="0" y="4572000"/>
            <a:ext cx="2362200" cy="12954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3"/>
          <p:cNvSpPr txBox="1"/>
          <p:nvPr/>
        </p:nvSpPr>
        <p:spPr>
          <a:xfrm>
            <a:off x="5461525" y="4405300"/>
            <a:ext cx="12207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Mars is a very cold place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23"/>
          <p:cNvSpPr/>
          <p:nvPr/>
        </p:nvSpPr>
        <p:spPr>
          <a:xfrm>
            <a:off x="5181600" y="2057400"/>
            <a:ext cx="1905000" cy="1905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Điều kiện xuất hiện dòng điện cảm ứng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" name="Google Shape;373;p23"/>
          <p:cNvSpPr txBox="1"/>
          <p:nvPr/>
        </p:nvSpPr>
        <p:spPr>
          <a:xfrm>
            <a:off x="2461775" y="4405300"/>
            <a:ext cx="12207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Venus has a beautiful name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23"/>
          <p:cNvSpPr/>
          <p:nvPr/>
        </p:nvSpPr>
        <p:spPr>
          <a:xfrm>
            <a:off x="2895600" y="152400"/>
            <a:ext cx="2743200" cy="513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 TỪ HỌC</a:t>
            </a:r>
            <a:endParaRPr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Google Shape;375;p23"/>
          <p:cNvSpPr txBox="1"/>
          <p:nvPr/>
        </p:nvSpPr>
        <p:spPr>
          <a:xfrm>
            <a:off x="3569700" y="1286600"/>
            <a:ext cx="20046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Pluto is a dwarf planet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685800" y="990600"/>
            <a:ext cx="3352800" cy="513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Nam châm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Google Shape;377;p23"/>
          <p:cNvSpPr txBox="1"/>
          <p:nvPr/>
        </p:nvSpPr>
        <p:spPr>
          <a:xfrm>
            <a:off x="2743200" y="5257800"/>
            <a:ext cx="12192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Earth is the only planet with life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V="1">
            <a:off x="2209800" y="6858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876800" y="609600"/>
            <a:ext cx="2133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oogle Shape;376;p23"/>
          <p:cNvSpPr/>
          <p:nvPr/>
        </p:nvSpPr>
        <p:spPr>
          <a:xfrm>
            <a:off x="5181600" y="1066800"/>
            <a:ext cx="3452400" cy="513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Cảm ứng điện từ</a:t>
            </a:r>
            <a:endParaRPr sz="2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10800000" flipV="1">
            <a:off x="1371600" y="15240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286000" y="14478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066800" y="2590800"/>
            <a:ext cx="990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0800000" flipV="1">
            <a:off x="2743200" y="2590800"/>
            <a:ext cx="7239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376;p23"/>
          <p:cNvSpPr/>
          <p:nvPr/>
        </p:nvSpPr>
        <p:spPr>
          <a:xfrm>
            <a:off x="304800" y="3048000"/>
            <a:ext cx="4800600" cy="9144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Từ trường, từ phổ, đường sức từ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10800000" flipV="1">
            <a:off x="1219200" y="39624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362200" y="3962400"/>
            <a:ext cx="1143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Google Shape;357;p23"/>
          <p:cNvSpPr txBox="1"/>
          <p:nvPr/>
        </p:nvSpPr>
        <p:spPr>
          <a:xfrm>
            <a:off x="0" y="4572000"/>
            <a:ext cx="23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solidFill>
                  <a:schemeClr val="lt1"/>
                </a:solidFill>
                <a:latin typeface="+mj-lt"/>
                <a:ea typeface="Roboto"/>
                <a:cs typeface="Nirmala UI Semilight" pitchFamily="34" charset="0"/>
                <a:sym typeface="Roboto"/>
              </a:rPr>
              <a:t>Quy tắc nắm tay phải</a:t>
            </a:r>
            <a:endParaRPr sz="3200">
              <a:solidFill>
                <a:schemeClr val="lt1"/>
              </a:solidFill>
              <a:latin typeface="+mj-lt"/>
              <a:ea typeface="Roboto"/>
              <a:cs typeface="Nirmala UI Semilight" pitchFamily="34" charset="0"/>
              <a:sym typeface="Roboto"/>
            </a:endParaRPr>
          </a:p>
        </p:txBody>
      </p:sp>
      <p:sp>
        <p:nvSpPr>
          <p:cNvPr id="72" name="Google Shape;366;p23"/>
          <p:cNvSpPr/>
          <p:nvPr/>
        </p:nvSpPr>
        <p:spPr>
          <a:xfrm>
            <a:off x="2590800" y="4495800"/>
            <a:ext cx="2590800" cy="6096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Lực điện từ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rot="10800000" flipV="1">
            <a:off x="2667000" y="5105400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886200" y="5105400"/>
            <a:ext cx="1905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 flipV="1">
            <a:off x="6019800" y="16002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7086600" y="16002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Google Shape;370;p23"/>
          <p:cNvSpPr/>
          <p:nvPr/>
        </p:nvSpPr>
        <p:spPr>
          <a:xfrm>
            <a:off x="7239000" y="2133600"/>
            <a:ext cx="1905000" cy="1905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Máy phát điện xoay chiều, dòng điện xoay chiều</a:t>
            </a:r>
            <a:endParaRPr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0800000" flipV="1">
            <a:off x="6934200" y="40386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8116094" y="4380706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Google Shape;374;p23"/>
          <p:cNvSpPr/>
          <p:nvPr/>
        </p:nvSpPr>
        <p:spPr>
          <a:xfrm>
            <a:off x="5257800" y="4495800"/>
            <a:ext cx="2057400" cy="99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 tải điện năng đi xa</a:t>
            </a:r>
            <a:endParaRPr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Google Shape;374;p23"/>
          <p:cNvSpPr/>
          <p:nvPr/>
        </p:nvSpPr>
        <p:spPr>
          <a:xfrm>
            <a:off x="7467600" y="4648200"/>
            <a:ext cx="1676400" cy="76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biến thế</a:t>
            </a:r>
            <a:endParaRPr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 animBg="1"/>
      <p:bldP spid="356" grpId="0" animBg="1"/>
      <p:bldP spid="358" grpId="0" animBg="1"/>
      <p:bldP spid="360" grpId="0" animBg="1"/>
      <p:bldP spid="366" grpId="0" animBg="1"/>
      <p:bldP spid="370" grpId="0" animBg="1"/>
      <p:bldP spid="374" grpId="0" animBg="1"/>
      <p:bldP spid="376" grpId="0" animBg="1"/>
      <p:bldP spid="46" grpId="0" animBg="1"/>
      <p:bldP spid="59" grpId="0" animBg="1"/>
      <p:bldP spid="72" grpId="0" animBg="1"/>
      <p:bldP spid="84" grpId="0" animBg="1"/>
      <p:bldP spid="91" grpId="0" animBg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6617961" y="3732720"/>
          <a:ext cx="96579" cy="255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7961" y="3732720"/>
                        <a:ext cx="96579" cy="2550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4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5546725" cy="6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05" tIns="67854" rIns="135705" bIns="6785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TỰ KIỂM TRA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85800" y="685800"/>
            <a:ext cx="8077200" cy="6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05" tIns="67854" rIns="135705" bIns="6785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1:Viết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1371600"/>
            <a:ext cx="8718550" cy="29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5705" tIns="67854" rIns="135705" bIns="67854">
            <a:spAutoFit/>
          </a:bodyPr>
          <a:lstStyle/>
          <a:p>
            <a:pPr algn="just"/>
            <a:r>
              <a:rPr lang="en-US" sz="4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 . . . . 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 . . . . . . . . . . . . 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0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638800" y="2514600"/>
            <a:ext cx="2967037" cy="6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05" tIns="67854" rIns="135705" bIns="6785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133600" y="3124200"/>
            <a:ext cx="3773487" cy="6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5705" tIns="67854" rIns="135705" bIns="6785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newsflash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7" y="0"/>
            <a:ext cx="9162897" cy="6858000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3399" y="406400"/>
            <a:ext cx="8153401" cy="12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5705" tIns="67854" rIns="135705" bIns="6785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2:Làm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4" name="Google Shape;192;p18"/>
          <p:cNvGrpSpPr/>
          <p:nvPr/>
        </p:nvGrpSpPr>
        <p:grpSpPr>
          <a:xfrm>
            <a:off x="3124200" y="1447801"/>
            <a:ext cx="5410200" cy="1523999"/>
            <a:chOff x="3758200" y="1089912"/>
            <a:chExt cx="3073163" cy="1031276"/>
          </a:xfrm>
        </p:grpSpPr>
        <p:sp>
          <p:nvSpPr>
            <p:cNvPr id="5" name="Google Shape;193;p18"/>
            <p:cNvSpPr/>
            <p:nvPr/>
          </p:nvSpPr>
          <p:spPr>
            <a:xfrm>
              <a:off x="4191040" y="1089912"/>
              <a:ext cx="2640323" cy="788623"/>
            </a:xfrm>
            <a:custGeom>
              <a:avLst/>
              <a:gdLst/>
              <a:ahLst/>
              <a:cxnLst/>
              <a:rect l="l" t="t" r="r" b="b"/>
              <a:pathLst>
                <a:path w="102192" h="36398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3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3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búa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đập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thép</a:t>
              </a:r>
              <a:r>
                <a:rPr lang="en-US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6" name="Google Shape;194;p18"/>
            <p:cNvSpPr/>
            <p:nvPr/>
          </p:nvSpPr>
          <p:spPr>
            <a:xfrm>
              <a:off x="3758200" y="1211238"/>
              <a:ext cx="605976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3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3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95;p18"/>
          <p:cNvGrpSpPr/>
          <p:nvPr/>
        </p:nvGrpSpPr>
        <p:grpSpPr>
          <a:xfrm>
            <a:off x="1" y="2514600"/>
            <a:ext cx="5257800" cy="1295400"/>
            <a:chOff x="2194780" y="1927688"/>
            <a:chExt cx="3190746" cy="909975"/>
          </a:xfrm>
        </p:grpSpPr>
        <p:sp>
          <p:nvSpPr>
            <p:cNvPr id="9" name="Google Shape;196;p18"/>
            <p:cNvSpPr/>
            <p:nvPr/>
          </p:nvSpPr>
          <p:spPr>
            <a:xfrm>
              <a:off x="2194780" y="2034744"/>
              <a:ext cx="3190746" cy="749391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thép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ngọn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lửa</a:t>
              </a:r>
              <a:r>
                <a:rPr lang="en-US" sz="32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0" name="Google Shape;197;p18"/>
            <p:cNvSpPr/>
            <p:nvPr/>
          </p:nvSpPr>
          <p:spPr>
            <a:xfrm>
              <a:off x="4830613" y="1927688"/>
              <a:ext cx="554912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89;p18"/>
          <p:cNvGrpSpPr/>
          <p:nvPr/>
        </p:nvGrpSpPr>
        <p:grpSpPr>
          <a:xfrm>
            <a:off x="3048000" y="3810000"/>
            <a:ext cx="6096000" cy="1143000"/>
            <a:chOff x="3758200" y="2648613"/>
            <a:chExt cx="3006050" cy="1143000"/>
          </a:xfrm>
        </p:grpSpPr>
        <p:sp>
          <p:nvSpPr>
            <p:cNvPr id="13" name="Google Shape;190;p18"/>
            <p:cNvSpPr/>
            <p:nvPr/>
          </p:nvSpPr>
          <p:spPr>
            <a:xfrm>
              <a:off x="4209450" y="2648613"/>
              <a:ext cx="2554800" cy="1143000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thép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lòng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qua.</a:t>
              </a:r>
              <a:endParaRPr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85;p18"/>
          <p:cNvGrpSpPr/>
          <p:nvPr/>
        </p:nvGrpSpPr>
        <p:grpSpPr>
          <a:xfrm>
            <a:off x="228600" y="5257800"/>
            <a:ext cx="5791201" cy="1143000"/>
            <a:chOff x="2493893" y="3387413"/>
            <a:chExt cx="2891632" cy="909950"/>
          </a:xfrm>
        </p:grpSpPr>
        <p:sp>
          <p:nvSpPr>
            <p:cNvPr id="16" name="Google Shape;186;p18"/>
            <p:cNvSpPr/>
            <p:nvPr/>
          </p:nvSpPr>
          <p:spPr>
            <a:xfrm>
              <a:off x="2493893" y="3387413"/>
              <a:ext cx="2320915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thép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lòng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xoay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qua.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98;p18"/>
          <p:cNvSpPr/>
          <p:nvPr/>
        </p:nvSpPr>
        <p:spPr>
          <a:xfrm rot="21412687">
            <a:off x="3396156" y="1632378"/>
            <a:ext cx="2199285" cy="4450611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02;p18"/>
          <p:cNvGrpSpPr/>
          <p:nvPr/>
        </p:nvGrpSpPr>
        <p:grpSpPr>
          <a:xfrm>
            <a:off x="3429022" y="1905000"/>
            <a:ext cx="269482" cy="369039"/>
            <a:chOff x="-38194642" y="3222550"/>
            <a:chExt cx="230642" cy="315850"/>
          </a:xfrm>
        </p:grpSpPr>
        <p:sp>
          <p:nvSpPr>
            <p:cNvPr id="20" name="Google Shape;203;p18"/>
            <p:cNvSpPr/>
            <p:nvPr/>
          </p:nvSpPr>
          <p:spPr>
            <a:xfrm>
              <a:off x="-38194642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05;p18"/>
          <p:cNvSpPr/>
          <p:nvPr/>
        </p:nvSpPr>
        <p:spPr>
          <a:xfrm>
            <a:off x="4572000" y="2971800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</a:t>
            </a:r>
            <a:endParaRPr sz="3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oogle Shape;206;p18"/>
          <p:cNvGrpSpPr/>
          <p:nvPr/>
        </p:nvGrpSpPr>
        <p:grpSpPr>
          <a:xfrm>
            <a:off x="3657600" y="4191000"/>
            <a:ext cx="366293" cy="370441"/>
            <a:chOff x="-39647175" y="3972000"/>
            <a:chExt cx="313500" cy="317050"/>
          </a:xfrm>
        </p:grpSpPr>
        <p:sp>
          <p:nvSpPr>
            <p:cNvPr id="24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Google Shape;209;p18"/>
            <p:cNvSpPr/>
            <p:nvPr/>
          </p:nvSpPr>
          <p:spPr>
            <a:xfrm>
              <a:off x="-39516740" y="4073975"/>
              <a:ext cx="183065" cy="93677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99;p18"/>
          <p:cNvGrpSpPr/>
          <p:nvPr/>
        </p:nvGrpSpPr>
        <p:grpSpPr>
          <a:xfrm>
            <a:off x="4724400" y="5410200"/>
            <a:ext cx="337522" cy="370909"/>
            <a:chOff x="-39998250" y="3605325"/>
            <a:chExt cx="288875" cy="317450"/>
          </a:xfrm>
        </p:grpSpPr>
        <p:sp>
          <p:nvSpPr>
            <p:cNvPr id="28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678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371600" y="685800"/>
            <a:ext cx="6150273" cy="69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7878" indent="-307878">
              <a:lnSpc>
                <a:spcPct val="120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3:Viết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1524000"/>
            <a:ext cx="8991600" cy="394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43" tIns="30772" rIns="61543" bIns="30772">
            <a:spAutoFit/>
          </a:bodyPr>
          <a:lstStyle/>
          <a:p>
            <a:pPr marL="307878" indent="-307878" algn="just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……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………………..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……………......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……………….......................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2590800"/>
            <a:ext cx="733496" cy="61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43" tIns="30772" rIns="61543" bIns="30772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0" y="2590800"/>
            <a:ext cx="2895600" cy="61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43" tIns="30772" rIns="61543" bIns="30772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3733800"/>
            <a:ext cx="2667000" cy="61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43" tIns="30772" rIns="61543" bIns="30772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95400" y="4267200"/>
            <a:ext cx="5257800" cy="61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43" tIns="30772" rIns="61543" bIns="30772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90</a:t>
            </a:r>
            <a:r>
              <a:rPr lang="en-US" sz="36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035"/>
            <a:ext cx="9144000" cy="6865035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2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4:Điều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1" name="Google Shape;497;p24"/>
          <p:cNvGrpSpPr/>
          <p:nvPr/>
        </p:nvGrpSpPr>
        <p:grpSpPr>
          <a:xfrm>
            <a:off x="0" y="1371600"/>
            <a:ext cx="8915400" cy="1447800"/>
            <a:chOff x="2476988" y="1243925"/>
            <a:chExt cx="4248750" cy="996575"/>
          </a:xfrm>
        </p:grpSpPr>
        <p:sp>
          <p:nvSpPr>
            <p:cNvPr id="32" name="Google Shape;498;p24"/>
            <p:cNvSpPr/>
            <p:nvPr/>
          </p:nvSpPr>
          <p:spPr>
            <a:xfrm>
              <a:off x="2477000" y="1243925"/>
              <a:ext cx="4248738" cy="736700"/>
            </a:xfrm>
            <a:custGeom>
              <a:avLst/>
              <a:gdLst/>
              <a:ahLst/>
              <a:cxnLst/>
              <a:rect l="l" t="t" r="r" b="b"/>
              <a:pathLst>
                <a:path w="140816" h="29468" extrusionOk="0">
                  <a:moveTo>
                    <a:pt x="8514" y="0"/>
                  </a:moveTo>
                  <a:lnTo>
                    <a:pt x="1" y="14740"/>
                  </a:lnTo>
                  <a:lnTo>
                    <a:pt x="8514" y="29468"/>
                  </a:lnTo>
                  <a:lnTo>
                    <a:pt x="132303" y="29468"/>
                  </a:lnTo>
                  <a:lnTo>
                    <a:pt x="140816" y="14740"/>
                  </a:lnTo>
                  <a:lnTo>
                    <a:pt x="132303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3;p24"/>
            <p:cNvSpPr/>
            <p:nvPr/>
          </p:nvSpPr>
          <p:spPr>
            <a:xfrm>
              <a:off x="2476988" y="1243925"/>
              <a:ext cx="588877" cy="996575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dirty="0">
                  <a:solidFill>
                    <a:schemeClr val="tx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A.</a:t>
              </a:r>
              <a:endParaRPr sz="3200">
                <a:solidFill>
                  <a:schemeClr val="tx1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" name="Google Shape;510;p24"/>
            <p:cNvSpPr/>
            <p:nvPr/>
          </p:nvSpPr>
          <p:spPr>
            <a:xfrm>
              <a:off x="3130642" y="1350899"/>
              <a:ext cx="3486154" cy="350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châm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6" name="Google Shape;473;p24"/>
          <p:cNvGrpSpPr/>
          <p:nvPr/>
        </p:nvGrpSpPr>
        <p:grpSpPr>
          <a:xfrm>
            <a:off x="0" y="2667000"/>
            <a:ext cx="8915400" cy="1371600"/>
            <a:chOff x="2477000" y="2824775"/>
            <a:chExt cx="3885465" cy="1371600"/>
          </a:xfrm>
        </p:grpSpPr>
        <p:sp>
          <p:nvSpPr>
            <p:cNvPr id="47" name="Google Shape;474;p24"/>
            <p:cNvSpPr/>
            <p:nvPr/>
          </p:nvSpPr>
          <p:spPr>
            <a:xfrm>
              <a:off x="2477000" y="2824775"/>
              <a:ext cx="3885465" cy="1143000"/>
            </a:xfrm>
            <a:custGeom>
              <a:avLst/>
              <a:gdLst/>
              <a:ahLst/>
              <a:cxnLst/>
              <a:rect l="l" t="t" r="r" b="b"/>
              <a:pathLst>
                <a:path w="140816" h="29468" extrusionOk="0">
                  <a:moveTo>
                    <a:pt x="8514" y="0"/>
                  </a:moveTo>
                  <a:lnTo>
                    <a:pt x="1" y="14728"/>
                  </a:lnTo>
                  <a:lnTo>
                    <a:pt x="8514" y="29468"/>
                  </a:lnTo>
                  <a:lnTo>
                    <a:pt x="132303" y="29468"/>
                  </a:lnTo>
                  <a:lnTo>
                    <a:pt x="140816" y="14728"/>
                  </a:lnTo>
                  <a:lnTo>
                    <a:pt x="132303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5;p24"/>
            <p:cNvSpPr/>
            <p:nvPr/>
          </p:nvSpPr>
          <p:spPr>
            <a:xfrm>
              <a:off x="2477000" y="2824775"/>
              <a:ext cx="531346" cy="1371600"/>
            </a:xfrm>
            <a:custGeom>
              <a:avLst/>
              <a:gdLst/>
              <a:ahLst/>
              <a:cxnLst/>
              <a:rect l="l" t="t" r="r" b="b"/>
              <a:pathLst>
                <a:path w="35290" h="39863" extrusionOk="0">
                  <a:moveTo>
                    <a:pt x="0" y="0"/>
                  </a:moveTo>
                  <a:lnTo>
                    <a:pt x="0" y="29468"/>
                  </a:lnTo>
                  <a:lnTo>
                    <a:pt x="17645" y="39862"/>
                  </a:lnTo>
                  <a:lnTo>
                    <a:pt x="35290" y="29468"/>
                  </a:lnTo>
                  <a:lnTo>
                    <a:pt x="35290" y="0"/>
                  </a:ln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200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0" name="Google Shape;481;p24"/>
            <p:cNvSpPr txBox="1"/>
            <p:nvPr/>
          </p:nvSpPr>
          <p:spPr>
            <a:xfrm>
              <a:off x="3074764" y="3178393"/>
              <a:ext cx="3088447" cy="255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nam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châm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lòng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56" name="Google Shape;464;p24"/>
          <p:cNvGrpSpPr/>
          <p:nvPr/>
        </p:nvGrpSpPr>
        <p:grpSpPr>
          <a:xfrm>
            <a:off x="0" y="4038600"/>
            <a:ext cx="9143998" cy="1371600"/>
            <a:chOff x="2476989" y="3610275"/>
            <a:chExt cx="4430806" cy="1371600"/>
          </a:xfrm>
        </p:grpSpPr>
        <p:sp>
          <p:nvSpPr>
            <p:cNvPr id="57" name="Google Shape;465;p24"/>
            <p:cNvSpPr/>
            <p:nvPr/>
          </p:nvSpPr>
          <p:spPr>
            <a:xfrm>
              <a:off x="2477000" y="3610275"/>
              <a:ext cx="4392598" cy="1143000"/>
            </a:xfrm>
            <a:custGeom>
              <a:avLst/>
              <a:gdLst/>
              <a:ahLst/>
              <a:cxnLst/>
              <a:rect l="l" t="t" r="r" b="b"/>
              <a:pathLst>
                <a:path w="140816" h="29469" extrusionOk="0">
                  <a:moveTo>
                    <a:pt x="8514" y="1"/>
                  </a:moveTo>
                  <a:lnTo>
                    <a:pt x="1" y="14729"/>
                  </a:lnTo>
                  <a:lnTo>
                    <a:pt x="8514" y="29468"/>
                  </a:lnTo>
                  <a:lnTo>
                    <a:pt x="132303" y="29468"/>
                  </a:lnTo>
                  <a:lnTo>
                    <a:pt x="140816" y="14729"/>
                  </a:lnTo>
                  <a:lnTo>
                    <a:pt x="132303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66;p24"/>
            <p:cNvSpPr/>
            <p:nvPr/>
          </p:nvSpPr>
          <p:spPr>
            <a:xfrm>
              <a:off x="2476989" y="3610275"/>
              <a:ext cx="611146" cy="1371600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0" y="1"/>
                  </a:moveTo>
                  <a:lnTo>
                    <a:pt x="0" y="29468"/>
                  </a:lnTo>
                  <a:lnTo>
                    <a:pt x="17645" y="39863"/>
                  </a:lnTo>
                  <a:lnTo>
                    <a:pt x="35291" y="29468"/>
                  </a:lnTo>
                  <a:lnTo>
                    <a:pt x="35291" y="1"/>
                  </a:lnTo>
                  <a:close/>
                </a:path>
              </a:pathLst>
            </a:custGeom>
            <a:solidFill>
              <a:srgbClr val="6D6DEC"/>
            </a:solidFill>
            <a:ln>
              <a:noFill/>
            </a:ln>
          </p:spPr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dirty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3" name="Google Shape;469;p24"/>
            <p:cNvSpPr/>
            <p:nvPr/>
          </p:nvSpPr>
          <p:spPr>
            <a:xfrm>
              <a:off x="6887956" y="3995510"/>
              <a:ext cx="19839" cy="31440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71;p24"/>
            <p:cNvSpPr txBox="1"/>
            <p:nvPr/>
          </p:nvSpPr>
          <p:spPr>
            <a:xfrm>
              <a:off x="3126330" y="3973718"/>
              <a:ext cx="3552285" cy="246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S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 lớn</a:t>
              </a:r>
              <a:endParaRPr sz="3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" name="Google Shape;497;p24"/>
          <p:cNvGrpSpPr/>
          <p:nvPr/>
        </p:nvGrpSpPr>
        <p:grpSpPr>
          <a:xfrm>
            <a:off x="0" y="5334000"/>
            <a:ext cx="8763000" cy="1524000"/>
            <a:chOff x="2476988" y="1243925"/>
            <a:chExt cx="3885477" cy="1524000"/>
          </a:xfrm>
        </p:grpSpPr>
        <p:sp>
          <p:nvSpPr>
            <p:cNvPr id="66" name="Google Shape;498;p24"/>
            <p:cNvSpPr/>
            <p:nvPr/>
          </p:nvSpPr>
          <p:spPr>
            <a:xfrm>
              <a:off x="2477000" y="1243925"/>
              <a:ext cx="3885465" cy="1143000"/>
            </a:xfrm>
            <a:custGeom>
              <a:avLst/>
              <a:gdLst/>
              <a:ahLst/>
              <a:cxnLst/>
              <a:rect l="l" t="t" r="r" b="b"/>
              <a:pathLst>
                <a:path w="140816" h="29468" extrusionOk="0">
                  <a:moveTo>
                    <a:pt x="8514" y="0"/>
                  </a:moveTo>
                  <a:lnTo>
                    <a:pt x="1" y="14740"/>
                  </a:lnTo>
                  <a:lnTo>
                    <a:pt x="8514" y="29468"/>
                  </a:lnTo>
                  <a:lnTo>
                    <a:pt x="132303" y="29468"/>
                  </a:lnTo>
                  <a:lnTo>
                    <a:pt x="140816" y="14740"/>
                  </a:lnTo>
                  <a:lnTo>
                    <a:pt x="132303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3;p24"/>
            <p:cNvSpPr/>
            <p:nvPr/>
          </p:nvSpPr>
          <p:spPr>
            <a:xfrm>
              <a:off x="2476988" y="1243925"/>
              <a:ext cx="540588" cy="1524000"/>
            </a:xfrm>
            <a:custGeom>
              <a:avLst/>
              <a:gdLst/>
              <a:ahLst/>
              <a:cxnLst/>
              <a:rect l="l" t="t" r="r" b="b"/>
              <a:pathLst>
                <a:path w="35291" h="39863" extrusionOk="0">
                  <a:moveTo>
                    <a:pt x="1" y="0"/>
                  </a:moveTo>
                  <a:lnTo>
                    <a:pt x="1" y="29468"/>
                  </a:lnTo>
                  <a:lnTo>
                    <a:pt x="17646" y="39862"/>
                  </a:lnTo>
                  <a:lnTo>
                    <a:pt x="35291" y="29468"/>
                  </a:lnTo>
                  <a:lnTo>
                    <a:pt x="35291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2743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 dirty="0">
                  <a:solidFill>
                    <a:schemeClr val="tx1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200">
                <a:solidFill>
                  <a:schemeClr val="tx1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3" name="Google Shape;509;p24"/>
            <p:cNvSpPr txBox="1"/>
            <p:nvPr/>
          </p:nvSpPr>
          <p:spPr>
            <a:xfrm>
              <a:off x="3051363" y="1602455"/>
              <a:ext cx="3209742" cy="4034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xuyên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S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cuộn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thiên</a:t>
              </a:r>
              <a:endParaRPr sz="3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ọn bộ 11 chủ đề hình nền powerpoint đẹp, chuyên nghiệp mọi lĩnh vự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0"/>
            <a:ext cx="6781800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5:Viết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2214" y="841473"/>
            <a:ext cx="8981785" cy="34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..…..……….………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………………………...............................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….....................................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2438400"/>
            <a:ext cx="4119738" cy="6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28600" y="2895600"/>
            <a:ext cx="8915400" cy="7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4" tIns="45693" rIns="91384" bIns="45693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vi-VN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505200"/>
            <a:ext cx="4750018" cy="69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Hình Nền Powerpoint Đẹp, Đơn Giản Phù Hợp Với Mọi S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23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6:Cho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2362200"/>
            <a:ext cx="9144000" cy="23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3" tIns="45702" rIns="91403" bIns="45702">
            <a:spAutoFit/>
          </a:bodyPr>
          <a:lstStyle/>
          <a:p>
            <a:pPr defTabSz="914015"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Treo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4648200"/>
            <a:ext cx="9144000" cy="61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1555" tIns="30778" rIns="61555" bIns="3077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 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1641</Words>
  <Application>Microsoft Office PowerPoint</Application>
  <PresentationFormat>On-screen Show (4:3)</PresentationFormat>
  <Paragraphs>195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.VnArial</vt:lpstr>
      <vt:lpstr>.VnArial Narrow</vt:lpstr>
      <vt:lpstr>.VnTime</vt:lpstr>
      <vt:lpstr>Arial</vt:lpstr>
      <vt:lpstr>Calibri</vt:lpstr>
      <vt:lpstr>Fira Sans Extra Condensed SemiBold</vt:lpstr>
      <vt:lpstr>Roboto</vt:lpstr>
      <vt:lpstr>Times New Roman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33</cp:revision>
  <dcterms:created xsi:type="dcterms:W3CDTF">2023-01-27T18:01:38Z</dcterms:created>
  <dcterms:modified xsi:type="dcterms:W3CDTF">2024-01-16T08:38:08Z</dcterms:modified>
</cp:coreProperties>
</file>