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bin" ContentType="audio/unknown"/>
  <Override PartName="/ppt/media/audio2.bin" ContentType="audio/unknown"/>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8" r:id="rId3"/>
    <p:sldId id="272" r:id="rId4"/>
    <p:sldId id="273" r:id="rId5"/>
    <p:sldId id="270" r:id="rId6"/>
    <p:sldId id="271" r:id="rId7"/>
    <p:sldId id="259" r:id="rId8"/>
    <p:sldId id="260" r:id="rId9"/>
    <p:sldId id="261" r:id="rId10"/>
    <p:sldId id="276" r:id="rId11"/>
    <p:sldId id="263" r:id="rId12"/>
    <p:sldId id="275" r:id="rId13"/>
    <p:sldId id="280" r:id="rId14"/>
    <p:sldId id="278" r:id="rId15"/>
    <p:sldId id="281" r:id="rId16"/>
    <p:sldId id="282" r:id="rId17"/>
    <p:sldId id="277" r:id="rId18"/>
    <p:sldId id="288" r:id="rId19"/>
    <p:sldId id="289" r:id="rId20"/>
    <p:sldId id="290" r:id="rId21"/>
    <p:sldId id="293" r:id="rId22"/>
    <p:sldId id="292" r:id="rId23"/>
    <p:sldId id="294" r:id="rId24"/>
    <p:sldId id="295" r:id="rId25"/>
    <p:sldId id="296" r:id="rId26"/>
    <p:sldId id="291" r:id="rId27"/>
    <p:sldId id="299" r:id="rId28"/>
    <p:sldId id="301" r:id="rId29"/>
    <p:sldId id="302" r:id="rId30"/>
    <p:sldId id="303" r:id="rId31"/>
    <p:sldId id="304" r:id="rId32"/>
    <p:sldId id="300" r:id="rId33"/>
    <p:sldId id="307" r:id="rId34"/>
    <p:sldId id="305" r:id="rId35"/>
    <p:sldId id="283" r:id="rId36"/>
    <p:sldId id="284" r:id="rId37"/>
    <p:sldId id="285" r:id="rId38"/>
    <p:sldId id="286" r:id="rId39"/>
    <p:sldId id="287" r:id="rId40"/>
    <p:sldId id="262" r:id="rId41"/>
    <p:sldId id="26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88F9FD-7FD1-4222-8A63-C3A06AFAD421}" type="datetimeFigureOut">
              <a:rPr lang="en-US" smtClean="0"/>
              <a:t>1/16/2024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50D99A-AC66-499D-8AB8-4F39BFA0E4D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r>
              <a:rPr lang="en-US">
                <a:latin typeface="Arial" charset="0"/>
                <a:cs typeface="Arial" charset="0"/>
              </a:rPr>
              <a:t>I.Sự hao phí điện năng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8729d97241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8729d9724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77ae687167_0_1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77ae687167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729d97241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8729d9724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sz="1800"/>
          </a:p>
        </p:txBody>
      </p:sp>
      <p:sp>
        <p:nvSpPr>
          <p:cNvPr id="29700" name="Slide Number Placeholder 3"/>
          <p:cNvSpPr>
            <a:spLocks noGrp="1"/>
          </p:cNvSpPr>
          <p:nvPr>
            <p:ph type="sldNum" sz="quarter" idx="5"/>
          </p:nvPr>
        </p:nvSpPr>
        <p:spPr>
          <a:noFill/>
          <a:ln>
            <a:miter lim="800000"/>
            <a:headEnd/>
            <a:tailEnd/>
          </a:ln>
        </p:spPr>
        <p:txBody>
          <a:bodyPr/>
          <a:lstStyle/>
          <a:p>
            <a:fld id="{96E77606-C9A5-46EE-B38B-AC8F38575427}" type="slidenum">
              <a:rPr lang="en-US" smtClean="0"/>
              <a:pPr/>
              <a:t>31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840acf42f_0_2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840acf42f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8729d97241_0_10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8729d97241_0_1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8729d97241_0_10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8729d97241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2A81FC-4DF0-475B-B220-AEA48F30E8D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CCCBB-38A1-45C1-96C9-FD54B126D76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2A81FC-4DF0-475B-B220-AEA48F30E8D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CCCBB-38A1-45C1-96C9-FD54B126D7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2A81FC-4DF0-475B-B220-AEA48F30E8D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CCCBB-38A1-45C1-96C9-FD54B126D76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315200" cy="1143000"/>
          </a:xfrm>
        </p:spPr>
        <p:txBody>
          <a:bodyPr/>
          <a:lstStyle/>
          <a:p>
            <a:r>
              <a:rPr lang="en-US"/>
              <a:t>Click to edit Master title style</a:t>
            </a:r>
          </a:p>
        </p:txBody>
      </p:sp>
      <p:sp>
        <p:nvSpPr>
          <p:cNvPr id="3" name="Text Placeholder 2"/>
          <p:cNvSpPr>
            <a:spLocks noGrp="1"/>
          </p:cNvSpPr>
          <p:nvPr>
            <p:ph type="body" sz="half" idx="1"/>
          </p:nvPr>
        </p:nvSpPr>
        <p:spPr>
          <a:xfrm>
            <a:off x="457200" y="2438400"/>
            <a:ext cx="4038600" cy="368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38400"/>
            <a:ext cx="4038600" cy="368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EBFE89-A1AE-42AC-BD75-EC7788438D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2A81FC-4DF0-475B-B220-AEA48F30E8D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CCCBB-38A1-45C1-96C9-FD54B126D76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A81FC-4DF0-475B-B220-AEA48F30E8D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CCCBB-38A1-45C1-96C9-FD54B126D76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2A81FC-4DF0-475B-B220-AEA48F30E8D4}"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CCCBB-38A1-45C1-96C9-FD54B126D76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2A81FC-4DF0-475B-B220-AEA48F30E8D4}"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DCCCBB-38A1-45C1-96C9-FD54B126D7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2A81FC-4DF0-475B-B220-AEA48F30E8D4}"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DCCCBB-38A1-45C1-96C9-FD54B126D7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A81FC-4DF0-475B-B220-AEA48F30E8D4}"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DCCCBB-38A1-45C1-96C9-FD54B126D7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2A81FC-4DF0-475B-B220-AEA48F30E8D4}"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CCCBB-38A1-45C1-96C9-FD54B126D7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2A81FC-4DF0-475B-B220-AEA48F30E8D4}"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CCCBB-38A1-45C1-96C9-FD54B126D7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A81FC-4DF0-475B-B220-AEA48F30E8D4}" type="datetimeFigureOut">
              <a:rPr lang="en-US" smtClean="0"/>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CCCBB-38A1-45C1-96C9-FD54B126D7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image" Target="../media/image44.wmf"/><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bin"/><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2.bin"/><Relationship Id="rId1" Type="http://schemas.openxmlformats.org/officeDocument/2006/relationships/slideLayout" Target="../slideLayouts/slideLayout2.xml"/><Relationship Id="rId6" Type="http://schemas.openxmlformats.org/officeDocument/2006/relationships/image" Target="../media/image44.wmf"/><Relationship Id="rId5" Type="http://schemas.openxmlformats.org/officeDocument/2006/relationships/image" Target="../media/image43.jpe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16.bin"/><Relationship Id="rId18" Type="http://schemas.openxmlformats.org/officeDocument/2006/relationships/image" Target="../media/image52.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49.wmf"/><Relationship Id="rId17" Type="http://schemas.openxmlformats.org/officeDocument/2006/relationships/oleObject" Target="../embeddings/oleObject18.bin"/><Relationship Id="rId2" Type="http://schemas.openxmlformats.org/officeDocument/2006/relationships/notesSlide" Target="../notesSlides/notesSlide5.xml"/><Relationship Id="rId16" Type="http://schemas.openxmlformats.org/officeDocument/2006/relationships/image" Target="../media/image51.wmf"/><Relationship Id="rId1" Type="http://schemas.openxmlformats.org/officeDocument/2006/relationships/slideLayout" Target="../slideLayouts/slideLayout2.xml"/><Relationship Id="rId6" Type="http://schemas.openxmlformats.org/officeDocument/2006/relationships/image" Target="../media/image46.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14.bin"/><Relationship Id="rId14" Type="http://schemas.openxmlformats.org/officeDocument/2006/relationships/image" Target="../media/image50.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1.wmf"/></Relationships>
</file>

<file path=ppt/slides/_rels/slide3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5.wmf"/><Relationship Id="rId5" Type="http://schemas.openxmlformats.org/officeDocument/2006/relationships/oleObject" Target="../embeddings/oleObject21.bin"/><Relationship Id="rId4" Type="http://schemas.openxmlformats.org/officeDocument/2006/relationships/image" Target="../media/image64.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6.wmf"/><Relationship Id="rId5" Type="http://schemas.openxmlformats.org/officeDocument/2006/relationships/oleObject" Target="../embeddings/oleObject7.bin"/><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0.wmf"/><Relationship Id="rId5" Type="http://schemas.openxmlformats.org/officeDocument/2006/relationships/oleObject" Target="../embeddings/oleObject10.bin"/><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ình Nền Màu Nền Của Tết Nguyên đán, HD và Nền Cờ đẹp tết dương lịch, red,  hân hoan để Tải Xuống Miễn Phí - Lovepik"/>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381000" y="1524000"/>
            <a:ext cx="8458200" cy="2585323"/>
          </a:xfrm>
          <a:prstGeom prst="rect">
            <a:avLst/>
          </a:prstGeom>
        </p:spPr>
        <p:txBody>
          <a:bodyPr wrap="square">
            <a:spAutoFit/>
          </a:bodyPr>
          <a:lstStyle/>
          <a:p>
            <a:pPr algn="ctr"/>
            <a:r>
              <a:rPr lang="en-US" sz="5400" b="1" kern="10" dirty="0">
                <a:ln w="12700">
                  <a:solidFill>
                    <a:srgbClr val="000000"/>
                  </a:solidFill>
                  <a:round/>
                  <a:headEnd/>
                  <a:tailEnd/>
                </a:ln>
                <a:effectLst>
                  <a:outerShdw dist="35921" dir="2700000" sy="50000" kx="2115830" algn="bl" rotWithShape="0">
                    <a:srgbClr val="C0C0C0">
                      <a:alpha val="79999"/>
                    </a:srgbClr>
                  </a:outerShdw>
                </a:effectLst>
                <a:latin typeface="Times New Roman"/>
                <a:cs typeface="Times New Roman"/>
              </a:rPr>
              <a:t>NHIỆT LIỆT CHÀO MỪNG QUÝ THẦY CÔ</a:t>
            </a:r>
            <a:r>
              <a:rPr lang="vi-VN" sz="5400" b="1" kern="10" dirty="0">
                <a:ln w="12700">
                  <a:solidFill>
                    <a:srgbClr val="000000"/>
                  </a:solidFill>
                  <a:round/>
                  <a:headEnd/>
                  <a:tailEnd/>
                </a:ln>
                <a:effectLst>
                  <a:outerShdw dist="35921" dir="2700000" sy="50000" kx="2115830" algn="bl" rotWithShape="0">
                    <a:srgbClr val="C0C0C0">
                      <a:alpha val="79999"/>
                    </a:srgbClr>
                  </a:outerShdw>
                </a:effectLst>
                <a:latin typeface="Times New Roman"/>
                <a:cs typeface="Times New Roman"/>
              </a:rPr>
              <a:t> </a:t>
            </a:r>
            <a:r>
              <a:rPr lang="en-US" sz="5400" b="1" kern="10" dirty="0">
                <a:ln w="12700">
                  <a:solidFill>
                    <a:srgbClr val="000000"/>
                  </a:solidFill>
                  <a:round/>
                  <a:headEnd/>
                  <a:tailEnd/>
                </a:ln>
                <a:effectLst>
                  <a:outerShdw dist="35921" dir="2700000" sy="50000" kx="2115830" algn="bl" rotWithShape="0">
                    <a:srgbClr val="C0C0C0">
                      <a:alpha val="79999"/>
                    </a:srgbClr>
                  </a:outerShdw>
                </a:effectLst>
                <a:latin typeface="Times New Roman"/>
                <a:cs typeface="Times New Roman"/>
              </a:rPr>
              <a:t>VỀ DỰ GIỜ THĂM LỚP </a:t>
            </a:r>
          </a:p>
        </p:txBody>
      </p:sp>
      <p:sp>
        <p:nvSpPr>
          <p:cNvPr id="6" name="Rectangle 5"/>
          <p:cNvSpPr/>
          <p:nvPr/>
        </p:nvSpPr>
        <p:spPr>
          <a:xfrm>
            <a:off x="457200" y="4343400"/>
            <a:ext cx="7848600" cy="1107996"/>
          </a:xfrm>
          <a:prstGeom prst="rect">
            <a:avLst/>
          </a:prstGeom>
        </p:spPr>
        <p:txBody>
          <a:bodyPr wrap="square">
            <a:spAutoFit/>
          </a:bodyPr>
          <a:lstStyle/>
          <a:p>
            <a:pPr algn="ctr"/>
            <a:r>
              <a:rPr lang="en-US" sz="6600" b="1" dirty="0">
                <a:solidFill>
                  <a:srgbClr val="002060"/>
                </a:solidFill>
                <a:latin typeface="Times New Roman" pitchFamily="18" charset="0"/>
              </a:rPr>
              <a:t>MÔN</a:t>
            </a:r>
            <a:r>
              <a:rPr lang="en-US" sz="6600" dirty="0">
                <a:solidFill>
                  <a:srgbClr val="002060"/>
                </a:solidFill>
                <a:latin typeface="Times New Roman" pitchFamily="18" charset="0"/>
              </a:rPr>
              <a:t>:</a:t>
            </a:r>
            <a:r>
              <a:rPr lang="vi-VN" sz="6600" b="1" dirty="0">
                <a:solidFill>
                  <a:srgbClr val="002060"/>
                </a:solidFill>
                <a:latin typeface="Times New Roman" pitchFamily="18" charset="0"/>
              </a:rPr>
              <a:t>VẬT LÍ 9</a:t>
            </a:r>
          </a:p>
        </p:txBody>
      </p:sp>
      <p:sp>
        <p:nvSpPr>
          <p:cNvPr id="7" name="AutoShape 74"/>
          <p:cNvSpPr>
            <a:spLocks noChangeArrowheads="1"/>
          </p:cNvSpPr>
          <p:nvPr/>
        </p:nvSpPr>
        <p:spPr bwMode="auto">
          <a:xfrm>
            <a:off x="8001000" y="5867400"/>
            <a:ext cx="762000" cy="533400"/>
          </a:xfrm>
          <a:prstGeom prst="star4">
            <a:avLst>
              <a:gd name="adj" fmla="val 12500"/>
            </a:avLst>
          </a:prstGeom>
          <a:solidFill>
            <a:srgbClr val="FF00FF"/>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ình nền Powerpoint đẹp 8 - Kinh nghiệm dạy học"/>
          <p:cNvPicPr>
            <a:picLocks noChangeAspect="1" noChangeArrowheads="1"/>
          </p:cNvPicPr>
          <p:nvPr/>
        </p:nvPicPr>
        <p:blipFill>
          <a:blip r:embed="rId2"/>
          <a:srcRect/>
          <a:stretch>
            <a:fillRect/>
          </a:stretch>
        </p:blipFill>
        <p:spPr bwMode="auto">
          <a:xfrm>
            <a:off x="0" y="0"/>
            <a:ext cx="9167445" cy="6858000"/>
          </a:xfrm>
          <a:prstGeom prst="rect">
            <a:avLst/>
          </a:prstGeom>
          <a:noFill/>
        </p:spPr>
      </p:pic>
      <p:sp>
        <p:nvSpPr>
          <p:cNvPr id="3" name="Rectangle 6"/>
          <p:cNvSpPr>
            <a:spLocks noChangeArrowheads="1"/>
          </p:cNvSpPr>
          <p:nvPr/>
        </p:nvSpPr>
        <p:spPr bwMode="auto">
          <a:xfrm>
            <a:off x="0" y="228600"/>
            <a:ext cx="8991600" cy="1295400"/>
          </a:xfrm>
          <a:prstGeom prst="rect">
            <a:avLst/>
          </a:prstGeom>
          <a:noFill/>
          <a:ln w="9525">
            <a:noFill/>
            <a:miter lim="800000"/>
            <a:headEnd/>
            <a:tailEnd/>
          </a:ln>
          <a:effectLst/>
        </p:spPr>
        <p:txBody>
          <a:bodyPr anchor="ctr"/>
          <a:lstStyle/>
          <a:p>
            <a:pPr eaLnBrk="1" hangingPunct="1"/>
            <a:r>
              <a:rPr lang="en-US" sz="3200" b="1" dirty="0" err="1">
                <a:latin typeface="Times New Roman" pitchFamily="18" charset="0"/>
                <a:cs typeface="Times New Roman" pitchFamily="18" charset="0"/>
              </a:rPr>
              <a:t>Cách</a:t>
            </a:r>
            <a:r>
              <a:rPr lang="en-US" sz="3200" b="1" dirty="0">
                <a:latin typeface="Times New Roman" pitchFamily="18" charset="0"/>
                <a:cs typeface="Times New Roman" pitchFamily="18" charset="0"/>
              </a:rPr>
              <a:t> 2: </a:t>
            </a:r>
            <a:r>
              <a:rPr lang="en-US" sz="3200" b="1" dirty="0" err="1">
                <a:latin typeface="Times New Roman" pitchFamily="18" charset="0"/>
                <a:cs typeface="Times New Roman" pitchFamily="18" charset="0"/>
              </a:rPr>
              <a:t>Tăng</a:t>
            </a:r>
            <a:r>
              <a:rPr lang="en-US" sz="3200" b="1" dirty="0">
                <a:latin typeface="Times New Roman" pitchFamily="18" charset="0"/>
                <a:cs typeface="Times New Roman" pitchFamily="18" charset="0"/>
              </a:rPr>
              <a:t> U: </a:t>
            </a:r>
            <a:r>
              <a:rPr lang="en-US" sz="3200" b="1" dirty="0" err="1">
                <a:latin typeface="Times New Roman" pitchFamily="18" charset="0"/>
                <a:cs typeface="Times New Roman" pitchFamily="18" charset="0"/>
              </a:rPr>
              <a:t>Nếu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tăng</a:t>
            </a:r>
            <a:r>
              <a:rPr lang="en-US" sz="3200" b="1" dirty="0">
                <a:latin typeface="Times New Roman" pitchFamily="18" charset="0"/>
                <a:cs typeface="Times New Roman" pitchFamily="18" charset="0"/>
              </a:rPr>
              <a:t> U </a:t>
            </a:r>
            <a:r>
              <a:rPr lang="en-US" sz="3200" b="1" dirty="0" err="1">
                <a:latin typeface="Times New Roman" pitchFamily="18" charset="0"/>
                <a:cs typeface="Times New Roman" pitchFamily="18" charset="0"/>
              </a:rPr>
              <a:t>hai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đầu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gì?Muốn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quyết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vấn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              </a:t>
            </a:r>
          </a:p>
        </p:txBody>
      </p:sp>
      <p:sp>
        <p:nvSpPr>
          <p:cNvPr id="4" name="Rectangle 11"/>
          <p:cNvSpPr>
            <a:spLocks noChangeArrowheads="1"/>
          </p:cNvSpPr>
          <p:nvPr/>
        </p:nvSpPr>
        <p:spPr bwMode="auto">
          <a:xfrm>
            <a:off x="228600" y="1752600"/>
            <a:ext cx="8915400" cy="2554545"/>
          </a:xfrm>
          <a:prstGeom prst="rect">
            <a:avLst/>
          </a:prstGeom>
          <a:noFill/>
          <a:ln w="9525">
            <a:noFill/>
            <a:miter lim="800000"/>
            <a:headEnd/>
            <a:tailEnd/>
          </a:ln>
          <a:effectLst/>
        </p:spPr>
        <p:txBody>
          <a:bodyPr wrap="square" anchor="ctr">
            <a:spAutoFit/>
          </a:bodyPr>
          <a:lstStyle/>
          <a:p>
            <a:pPr eaLnBrk="1" hangingPunct="1"/>
            <a:r>
              <a:rPr lang="pt-BR" sz="3200" b="1" dirty="0">
                <a:solidFill>
                  <a:srgbClr val="000099"/>
                </a:solidFill>
                <a:latin typeface="Times New Roman" pitchFamily="18" charset="0"/>
                <a:cs typeface="Times New Roman" pitchFamily="18" charset="0"/>
              </a:rPr>
              <a:t>Tăng U, công suất hao phí sẽ giảm rất nhiều.Vì công suất hao phí tỉ lệ nghịch với bình phương hiệu điện thế. </a:t>
            </a:r>
          </a:p>
          <a:p>
            <a:pPr eaLnBrk="1" hangingPunct="1"/>
            <a:r>
              <a:rPr lang="vi-VN" sz="3200" b="1" dirty="0">
                <a:solidFill>
                  <a:srgbClr val="000099"/>
                </a:solidFill>
                <a:latin typeface="Times New Roman" pitchFamily="18" charset="0"/>
                <a:cs typeface="Times New Roman" pitchFamily="18" charset="0"/>
              </a:rPr>
              <a:t>V</a:t>
            </a:r>
            <a:r>
              <a:rPr lang="pt-BR" sz="3200" b="1" dirty="0">
                <a:solidFill>
                  <a:srgbClr val="000099"/>
                </a:solidFill>
                <a:latin typeface="Times New Roman" pitchFamily="18" charset="0"/>
                <a:cs typeface="Times New Roman" pitchFamily="18" charset="0"/>
              </a:rPr>
              <a:t>ậy phải chế tao máy tăng hiệu điện thế</a:t>
            </a:r>
            <a:r>
              <a:rPr lang="vi-VN" sz="3200" b="1" dirty="0">
                <a:solidFill>
                  <a:srgbClr val="000099"/>
                </a:solidFill>
                <a:latin typeface="Times New Roman" pitchFamily="18" charset="0"/>
                <a:cs typeface="Times New Roman" pitchFamily="18" charset="0"/>
              </a:rPr>
              <a:t> để t</a:t>
            </a:r>
            <a:r>
              <a:rPr lang="pt-BR" sz="3200" b="1" dirty="0">
                <a:solidFill>
                  <a:srgbClr val="000099"/>
                </a:solidFill>
                <a:latin typeface="Times New Roman" pitchFamily="18" charset="0"/>
                <a:cs typeface="Times New Roman" pitchFamily="18" charset="0"/>
              </a:rPr>
              <a:t>ăng hiệu điện thế đặt vào hai đầu dây dẫn</a:t>
            </a:r>
          </a:p>
        </p:txBody>
      </p:sp>
      <p:sp>
        <p:nvSpPr>
          <p:cNvPr id="5" name="Rectangle 12"/>
          <p:cNvSpPr>
            <a:spLocks noChangeArrowheads="1"/>
          </p:cNvSpPr>
          <p:nvPr/>
        </p:nvSpPr>
        <p:spPr bwMode="auto">
          <a:xfrm>
            <a:off x="228600" y="4419600"/>
            <a:ext cx="8511268" cy="1077218"/>
          </a:xfrm>
          <a:prstGeom prst="rect">
            <a:avLst/>
          </a:prstGeom>
          <a:noFill/>
          <a:ln w="9525">
            <a:noFill/>
            <a:miter lim="800000"/>
            <a:headEnd/>
            <a:tailEnd/>
          </a:ln>
          <a:effectLst/>
        </p:spPr>
        <p:txBody>
          <a:bodyPr wrap="square" anchor="ctr">
            <a:spAutoFit/>
          </a:bodyPr>
          <a:lstStyle/>
          <a:p>
            <a:pPr eaLnBrk="1" hangingPunct="1"/>
            <a:r>
              <a:rPr lang="pt-BR" sz="3200" b="1" dirty="0">
                <a:solidFill>
                  <a:srgbClr val="FF0000"/>
                </a:solidFill>
                <a:latin typeface="Times New Roman" pitchFamily="18" charset="0"/>
                <a:cs typeface="Times New Roman" pitchFamily="18" charset="0"/>
              </a:rPr>
              <a:t>Để làm giảm hao phí trên đường dây tải điện chúng ta cần làm theo cách nào là tối ưu nhất?</a:t>
            </a:r>
            <a:r>
              <a:rPr lang="pt-BR" sz="32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30+ Hình nền Powerpoint Tết 2023 - Background đẹp ngày tế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 Box 9"/>
          <p:cNvSpPr txBox="1">
            <a:spLocks noChangeArrowheads="1"/>
          </p:cNvSpPr>
          <p:nvPr/>
        </p:nvSpPr>
        <p:spPr bwMode="auto">
          <a:xfrm>
            <a:off x="228600" y="304800"/>
            <a:ext cx="2252540" cy="707886"/>
          </a:xfrm>
          <a:prstGeom prst="rect">
            <a:avLst/>
          </a:prstGeom>
          <a:noFill/>
          <a:ln w="9525">
            <a:noFill/>
            <a:miter lim="800000"/>
            <a:headEnd/>
            <a:tailEnd/>
          </a:ln>
          <a:effectLst/>
        </p:spPr>
        <p:txBody>
          <a:bodyPr wrap="none">
            <a:spAutoFit/>
          </a:bodyPr>
          <a:lstStyle/>
          <a:p>
            <a:pPr eaLnBrk="1" hangingPunct="1"/>
            <a:r>
              <a:rPr lang="en-US" sz="4000" b="1" dirty="0" err="1">
                <a:solidFill>
                  <a:srgbClr val="CC0000"/>
                </a:solidFill>
                <a:latin typeface="Times New Roman" pitchFamily="18" charset="0"/>
                <a:cs typeface="Times New Roman" pitchFamily="18" charset="0"/>
              </a:rPr>
              <a:t>Kết</a:t>
            </a:r>
            <a:r>
              <a:rPr lang="en-US" sz="4000" b="1" dirty="0">
                <a:solidFill>
                  <a:srgbClr val="CC0000"/>
                </a:solidFill>
                <a:latin typeface="Times New Roman" pitchFamily="18" charset="0"/>
                <a:cs typeface="Times New Roman" pitchFamily="18" charset="0"/>
              </a:rPr>
              <a:t> </a:t>
            </a:r>
            <a:r>
              <a:rPr lang="en-US" sz="4000" b="1" dirty="0" err="1">
                <a:solidFill>
                  <a:srgbClr val="CC0000"/>
                </a:solidFill>
                <a:latin typeface="Times New Roman" pitchFamily="18" charset="0"/>
                <a:cs typeface="Times New Roman" pitchFamily="18" charset="0"/>
              </a:rPr>
              <a:t>luận</a:t>
            </a:r>
            <a:r>
              <a:rPr lang="en-US" sz="4000" b="1" dirty="0">
                <a:solidFill>
                  <a:srgbClr val="CC0000"/>
                </a:solidFill>
                <a:latin typeface="Times New Roman" pitchFamily="18" charset="0"/>
                <a:cs typeface="Times New Roman" pitchFamily="18" charset="0"/>
              </a:rPr>
              <a:t>:</a:t>
            </a:r>
            <a:endParaRPr lang="vi-VN" sz="4000" b="1" dirty="0">
              <a:solidFill>
                <a:srgbClr val="CC0000"/>
              </a:solidFill>
              <a:latin typeface="Times New Roman" pitchFamily="18" charset="0"/>
              <a:cs typeface="Times New Roman" pitchFamily="18" charset="0"/>
            </a:endParaRPr>
          </a:p>
        </p:txBody>
      </p:sp>
      <p:sp>
        <p:nvSpPr>
          <p:cNvPr id="6" name="Rectangle 10"/>
          <p:cNvSpPr>
            <a:spLocks noChangeArrowheads="1"/>
          </p:cNvSpPr>
          <p:nvPr/>
        </p:nvSpPr>
        <p:spPr bwMode="auto">
          <a:xfrm>
            <a:off x="2590800" y="609600"/>
            <a:ext cx="6172200" cy="5632311"/>
          </a:xfrm>
          <a:prstGeom prst="rect">
            <a:avLst/>
          </a:prstGeom>
          <a:noFill/>
          <a:ln w="9525">
            <a:noFill/>
            <a:miter lim="800000"/>
            <a:headEnd/>
            <a:tailEnd/>
          </a:ln>
          <a:effectLst/>
        </p:spPr>
        <p:txBody>
          <a:bodyPr wrap="square">
            <a:spAutoFit/>
          </a:bodyPr>
          <a:lstStyle/>
          <a:p>
            <a:pPr eaLnBrk="1" hangingPunct="1">
              <a:spcBef>
                <a:spcPct val="20000"/>
              </a:spcBef>
            </a:pPr>
            <a:r>
              <a:rPr lang="en-US" sz="4000" b="1" dirty="0" err="1">
                <a:latin typeface="Times New Roman" pitchFamily="18" charset="0"/>
                <a:cs typeface="Times New Roman" pitchFamily="18" charset="0"/>
              </a:rPr>
              <a:t>Để</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giảm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hao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phí</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điện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năng</a:t>
            </a:r>
            <a:r>
              <a:rPr lang="en-US" sz="4000" b="1" dirty="0">
                <a:latin typeface="Times New Roman" pitchFamily="18" charset="0"/>
                <a:cs typeface="Times New Roman" pitchFamily="18" charset="0"/>
              </a:rPr>
              <a:t> do </a:t>
            </a:r>
            <a:r>
              <a:rPr lang="en-US" sz="4000" b="1" dirty="0" err="1">
                <a:latin typeface="Times New Roman" pitchFamily="18" charset="0"/>
                <a:cs typeface="Times New Roman" pitchFamily="18" charset="0"/>
              </a:rPr>
              <a:t>tỏa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nhiệt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đường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dây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tải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điện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thì</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tốt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nhất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tăng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hiệu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điện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đặt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hai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đầu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đường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dây.Vi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công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suất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hao</a:t>
            </a:r>
            <a:r>
              <a:rPr lang="en-US" sz="4000" b="1" dirty="0">
                <a:latin typeface="Times New Roman" pitchFamily="18" charset="0"/>
                <a:cs typeface="Times New Roman" pitchFamily="18" charset="0"/>
              </a:rPr>
              <a:t> phí do </a:t>
            </a:r>
            <a:r>
              <a:rPr lang="en-US" sz="4000" b="1" dirty="0" err="1">
                <a:latin typeface="Times New Roman" pitchFamily="18" charset="0"/>
                <a:cs typeface="Times New Roman" pitchFamily="18" charset="0"/>
              </a:rPr>
              <a:t>tỏa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nhiệt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lê</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nghịch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bình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phương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hiệu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điện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thê</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đặt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vào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hai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đầu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dây</a:t>
            </a:r>
            <a:r>
              <a:rPr lang="en-US" sz="4000" b="1"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100+ hình phông nền powerpoint đẹp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7"/>
          <p:cNvSpPr>
            <a:spLocks noChangeArrowheads="1"/>
          </p:cNvSpPr>
          <p:nvPr/>
        </p:nvSpPr>
        <p:spPr bwMode="auto">
          <a:xfrm>
            <a:off x="228600" y="228600"/>
            <a:ext cx="2856551" cy="535531"/>
          </a:xfrm>
          <a:prstGeom prst="rect">
            <a:avLst/>
          </a:prstGeom>
          <a:noFill/>
          <a:ln w="9525">
            <a:noFill/>
            <a:miter lim="800000"/>
            <a:headEnd/>
            <a:tailEnd/>
          </a:ln>
          <a:effectLst/>
        </p:spPr>
        <p:txBody>
          <a:bodyPr wrap="none">
            <a:spAutoFit/>
          </a:bodyPr>
          <a:lstStyle/>
          <a:p>
            <a:pPr eaLnBrk="1" hangingPunct="1">
              <a:lnSpc>
                <a:spcPct val="80000"/>
              </a:lnSpc>
              <a:spcBef>
                <a:spcPct val="20000"/>
              </a:spcBef>
            </a:pPr>
            <a:r>
              <a:rPr lang="en-US" sz="3600" b="1" dirty="0">
                <a:latin typeface="Times New Roman" pitchFamily="18" charset="0"/>
                <a:cs typeface="Times New Roman" pitchFamily="18" charset="0"/>
              </a:rPr>
              <a:t>II. </a:t>
            </a:r>
            <a:r>
              <a:rPr lang="en-US" sz="3600" b="1" dirty="0" err="1">
                <a:latin typeface="Times New Roman" pitchFamily="18" charset="0"/>
                <a:cs typeface="Times New Roman" pitchFamily="18" charset="0"/>
              </a:rPr>
              <a:t>Vận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dụng</a:t>
            </a:r>
            <a:r>
              <a:rPr lang="en-US" sz="3600" b="1" dirty="0">
                <a:latin typeface="Times New Roman" pitchFamily="18" charset="0"/>
                <a:cs typeface="Times New Roman" pitchFamily="18" charset="0"/>
              </a:rPr>
              <a:t>:</a:t>
            </a:r>
          </a:p>
        </p:txBody>
      </p:sp>
      <p:sp>
        <p:nvSpPr>
          <p:cNvPr id="6" name="Text Box 8"/>
          <p:cNvSpPr txBox="1">
            <a:spLocks noChangeArrowheads="1"/>
          </p:cNvSpPr>
          <p:nvPr/>
        </p:nvSpPr>
        <p:spPr bwMode="auto">
          <a:xfrm>
            <a:off x="0" y="685800"/>
            <a:ext cx="9144000" cy="2062103"/>
          </a:xfrm>
          <a:prstGeom prst="rect">
            <a:avLst/>
          </a:prstGeom>
          <a:noFill/>
          <a:ln w="9525">
            <a:noFill/>
            <a:miter lim="800000"/>
            <a:headEnd/>
            <a:tailEnd/>
          </a:ln>
          <a:effectLst/>
        </p:spPr>
        <p:txBody>
          <a:bodyPr wrap="square">
            <a:spAutoFit/>
          </a:bodyPr>
          <a:lstStyle/>
          <a:p>
            <a:pPr eaLnBrk="1" hangingPunct="1">
              <a:spcBef>
                <a:spcPct val="50000"/>
              </a:spcBef>
            </a:pPr>
            <a:r>
              <a:rPr lang="en-US" sz="3200" b="1" dirty="0">
                <a:solidFill>
                  <a:srgbClr val="CC0000"/>
                </a:solidFill>
                <a:latin typeface="Times New Roman" pitchFamily="18" charset="0"/>
                <a:cs typeface="Times New Roman" pitchFamily="18" charset="0"/>
              </a:rPr>
              <a:t>C4:</a:t>
            </a:r>
            <a:r>
              <a:rPr lang="en-US" sz="3200" b="1" dirty="0">
                <a:solidFill>
                  <a:srgbClr val="0066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Cùng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suất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điện</a:t>
            </a:r>
            <a:r>
              <a:rPr lang="en-US" sz="3200" b="1" dirty="0">
                <a:solidFill>
                  <a:srgbClr val="FF0000"/>
                </a:solidFill>
                <a:latin typeface="Times New Roman" pitchFamily="18" charset="0"/>
                <a:cs typeface="Times New Roman" pitchFamily="18" charset="0"/>
              </a:rPr>
              <a:t> P </a:t>
            </a:r>
            <a:r>
              <a:rPr lang="en-US" sz="3200" b="1" dirty="0" err="1">
                <a:solidFill>
                  <a:srgbClr val="FF0000"/>
                </a:solidFill>
                <a:latin typeface="Times New Roman" pitchFamily="18" charset="0"/>
                <a:cs typeface="Times New Roman" pitchFamily="18" charset="0"/>
              </a:rPr>
              <a:t>được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cùng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dây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dẫn</a:t>
            </a:r>
            <a:r>
              <a:rPr lang="en-US" sz="3200" b="1" dirty="0">
                <a:solidFill>
                  <a:srgbClr val="FF0000"/>
                </a:solidFill>
                <a:latin typeface="Times New Roman" pitchFamily="18" charset="0"/>
                <a:cs typeface="Times New Roman" pitchFamily="18" charset="0"/>
              </a:rPr>
              <a:t>. So </a:t>
            </a:r>
            <a:r>
              <a:rPr lang="en-US" sz="3200" b="1" dirty="0" err="1">
                <a:solidFill>
                  <a:srgbClr val="FF0000"/>
                </a:solidFill>
                <a:latin typeface="Times New Roman" pitchFamily="18" charset="0"/>
                <a:cs typeface="Times New Roman" pitchFamily="18" charset="0"/>
              </a:rPr>
              <a:t>sánh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suất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dùng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thế</a:t>
            </a:r>
            <a:r>
              <a:rPr lang="en-US" sz="3200" b="1" dirty="0">
                <a:solidFill>
                  <a:srgbClr val="FF0000"/>
                </a:solidFill>
                <a:latin typeface="Times New Roman" pitchFamily="18" charset="0"/>
                <a:cs typeface="Times New Roman" pitchFamily="18" charset="0"/>
              </a:rPr>
              <a:t> 500.000V </a:t>
            </a:r>
            <a:r>
              <a:rPr lang="en-US" sz="3200" b="1" dirty="0" err="1">
                <a:solidFill>
                  <a:srgbClr val="FF0000"/>
                </a:solidFill>
                <a:latin typeface="Times New Roman" pitchFamily="18" charset="0"/>
                <a:cs typeface="Times New Roman" pitchFamily="18" charset="0"/>
              </a:rPr>
              <a:t>với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dùng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thế</a:t>
            </a:r>
            <a:r>
              <a:rPr lang="en-US" sz="3200" b="1" dirty="0">
                <a:solidFill>
                  <a:srgbClr val="FF0000"/>
                </a:solidFill>
                <a:latin typeface="Times New Roman" pitchFamily="18" charset="0"/>
                <a:cs typeface="Times New Roman" pitchFamily="18" charset="0"/>
              </a:rPr>
              <a:t> 100.000V?</a:t>
            </a:r>
          </a:p>
        </p:txBody>
      </p:sp>
      <p:sp>
        <p:nvSpPr>
          <p:cNvPr id="7" name="Text Box 9"/>
          <p:cNvSpPr txBox="1">
            <a:spLocks noChangeArrowheads="1"/>
          </p:cNvSpPr>
          <p:nvPr/>
        </p:nvSpPr>
        <p:spPr bwMode="auto">
          <a:xfrm>
            <a:off x="0" y="2819400"/>
            <a:ext cx="9144000" cy="3785652"/>
          </a:xfrm>
          <a:prstGeom prst="rect">
            <a:avLst/>
          </a:prstGeom>
          <a:noFill/>
          <a:ln w="9525">
            <a:noFill/>
            <a:miter lim="800000"/>
            <a:headEnd/>
            <a:tailEnd/>
          </a:ln>
          <a:effectLst/>
        </p:spPr>
        <p:txBody>
          <a:bodyPr wrap="square">
            <a:spAutoFit/>
          </a:bodyPr>
          <a:lstStyle/>
          <a:p>
            <a:pPr eaLnBrk="1" hangingPunct="1">
              <a:lnSpc>
                <a:spcPct val="150000"/>
              </a:lnSpc>
              <a:spcBef>
                <a:spcPct val="50000"/>
              </a:spcBef>
            </a:pPr>
            <a:r>
              <a:rPr lang="vi-VN" sz="3200" b="1" dirty="0">
                <a:solidFill>
                  <a:srgbClr val="CC0000"/>
                </a:solidFill>
                <a:latin typeface="Times New Roman" pitchFamily="18" charset="0"/>
                <a:cs typeface="Times New Roman" pitchFamily="18" charset="0"/>
              </a:rPr>
              <a:t>TL:</a:t>
            </a:r>
            <a:r>
              <a:rPr lang="en-US" sz="3200" b="1" dirty="0" err="1">
                <a:solidFill>
                  <a:srgbClr val="000099"/>
                </a:solidFill>
                <a:latin typeface="Times New Roman" pitchFamily="18" charset="0"/>
                <a:cs typeface="Times New Roman" pitchFamily="18" charset="0"/>
              </a:rPr>
              <a:t>Vì</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công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suất</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hao</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phí</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tỉ</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lệ</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nghịch</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với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bình</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phương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hiệu</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điện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thế</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nên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nếu</a:t>
            </a:r>
            <a:r>
              <a:rPr lang="en-US" sz="3200" b="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hiệu</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điện</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thế</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tăng</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gấp</a:t>
            </a:r>
            <a:r>
              <a:rPr lang="en-US" sz="3200" b="1" i="1" dirty="0">
                <a:solidFill>
                  <a:srgbClr val="000099"/>
                </a:solidFill>
                <a:latin typeface="Times New Roman" pitchFamily="18" charset="0"/>
                <a:cs typeface="Times New Roman" pitchFamily="18" charset="0"/>
              </a:rPr>
              <a:t> 5 </a:t>
            </a:r>
            <a:r>
              <a:rPr lang="en-US" sz="3200" b="1" i="1" dirty="0" err="1">
                <a:solidFill>
                  <a:srgbClr val="000099"/>
                </a:solidFill>
                <a:latin typeface="Times New Roman" pitchFamily="18" charset="0"/>
                <a:cs typeface="Times New Roman" pitchFamily="18" charset="0"/>
              </a:rPr>
              <a:t>lần</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thì</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công</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suất</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hao</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phí</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giảm</a:t>
            </a:r>
            <a:r>
              <a:rPr lang="en-US" sz="3200" b="1" i="1" dirty="0">
                <a:solidFill>
                  <a:srgbClr val="000099"/>
                </a:solidFill>
                <a:latin typeface="Times New Roman" pitchFamily="18" charset="0"/>
                <a:cs typeface="Times New Roman" pitchFamily="18" charset="0"/>
              </a:rPr>
              <a:t> 25 </a:t>
            </a:r>
            <a:r>
              <a:rPr lang="en-US" sz="3200" b="1" i="1" dirty="0" err="1">
                <a:solidFill>
                  <a:srgbClr val="000099"/>
                </a:solidFill>
                <a:latin typeface="Times New Roman" pitchFamily="18" charset="0"/>
                <a:cs typeface="Times New Roman" pitchFamily="18" charset="0"/>
              </a:rPr>
              <a:t>lần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tức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là</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công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suất</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hao</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phí</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khi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dùng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hiệu</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điện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thế</a:t>
            </a:r>
            <a:r>
              <a:rPr lang="en-US" sz="3200" dirty="0">
                <a:solidFill>
                  <a:srgbClr val="000099"/>
                </a:solidFill>
                <a:latin typeface="Times New Roman" pitchFamily="18" charset="0"/>
                <a:cs typeface="Times New Roman" pitchFamily="18" charset="0"/>
              </a:rPr>
              <a:t> </a:t>
            </a:r>
            <a:r>
              <a:rPr lang="en-US" sz="3200" b="1" dirty="0">
                <a:solidFill>
                  <a:srgbClr val="000099"/>
                </a:solidFill>
                <a:latin typeface="Times New Roman" pitchFamily="18" charset="0"/>
                <a:cs typeface="Times New Roman" pitchFamily="18" charset="0"/>
              </a:rPr>
              <a:t>500 000V </a:t>
            </a:r>
            <a:r>
              <a:rPr lang="en-US" sz="3200" b="1" i="1" dirty="0" err="1">
                <a:solidFill>
                  <a:srgbClr val="000099"/>
                </a:solidFill>
                <a:latin typeface="Times New Roman" pitchFamily="18" charset="0"/>
                <a:cs typeface="Times New Roman" pitchFamily="18" charset="0"/>
              </a:rPr>
              <a:t>giảm</a:t>
            </a:r>
            <a:r>
              <a:rPr lang="en-US" sz="3200" b="1" i="1" dirty="0">
                <a:solidFill>
                  <a:srgbClr val="000099"/>
                </a:solidFill>
                <a:latin typeface="Times New Roman" pitchFamily="18" charset="0"/>
                <a:cs typeface="Times New Roman" pitchFamily="18" charset="0"/>
              </a:rPr>
              <a:t> 25 </a:t>
            </a:r>
            <a:r>
              <a:rPr lang="en-US" sz="3200" b="1" i="1" dirty="0" err="1">
                <a:solidFill>
                  <a:srgbClr val="000099"/>
                </a:solidFill>
                <a:latin typeface="Times New Roman" pitchFamily="18" charset="0"/>
                <a:cs typeface="Times New Roman" pitchFamily="18" charset="0"/>
              </a:rPr>
              <a:t>lần</a:t>
            </a:r>
            <a:r>
              <a:rPr lang="en-US" sz="3200" b="1" i="1" dirty="0">
                <a:solidFill>
                  <a:srgbClr val="000099"/>
                </a:solidFill>
                <a:latin typeface="Times New Roman" pitchFamily="18" charset="0"/>
                <a:cs typeface="Times New Roman" pitchFamily="18" charset="0"/>
              </a:rPr>
              <a:t> </a:t>
            </a:r>
            <a:r>
              <a:rPr lang="en-US" sz="3200" b="1" dirty="0">
                <a:solidFill>
                  <a:srgbClr val="000099"/>
                </a:solidFill>
                <a:latin typeface="Times New Roman" pitchFamily="18" charset="0"/>
                <a:cs typeface="Times New Roman" pitchFamily="18" charset="0"/>
              </a:rPr>
              <a:t>so </a:t>
            </a:r>
            <a:r>
              <a:rPr lang="en-US" sz="3200" b="1" dirty="0" err="1">
                <a:solidFill>
                  <a:srgbClr val="000099"/>
                </a:solidFill>
                <a:latin typeface="Times New Roman" pitchFamily="18" charset="0"/>
                <a:cs typeface="Times New Roman" pitchFamily="18" charset="0"/>
              </a:rPr>
              <a:t>với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khi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dùng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hiệu</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điện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thế</a:t>
            </a:r>
            <a:r>
              <a:rPr lang="en-US" sz="3200" b="1" dirty="0">
                <a:solidFill>
                  <a:srgbClr val="000099"/>
                </a:solidFill>
                <a:latin typeface="Times New Roman" pitchFamily="18" charset="0"/>
                <a:cs typeface="Times New Roman" pitchFamily="18" charset="0"/>
              </a:rPr>
              <a:t> 100 000V</a:t>
            </a:r>
            <a:r>
              <a:rPr lang="en-US" sz="3200" b="1" dirty="0">
                <a:solidFill>
                  <a:srgbClr val="000066"/>
                </a:solidFill>
                <a:latin typeface="Times New Roman" pitchFamily="18" charset="0"/>
                <a:cs typeface="Times New Roman" pitchFamily="18" charset="0"/>
              </a:rPr>
              <a:t>.</a:t>
            </a: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pSp>
        <p:nvGrpSpPr>
          <p:cNvPr id="2" name="Google Shape;464;p24"/>
          <p:cNvGrpSpPr/>
          <p:nvPr/>
        </p:nvGrpSpPr>
        <p:grpSpPr>
          <a:xfrm>
            <a:off x="5105400" y="4419600"/>
            <a:ext cx="3505200" cy="1600200"/>
            <a:chOff x="2476988" y="3610275"/>
            <a:chExt cx="3885477" cy="996575"/>
          </a:xfrm>
        </p:grpSpPr>
        <p:sp>
          <p:nvSpPr>
            <p:cNvPr id="465" name="Google Shape;465;p24"/>
            <p:cNvSpPr/>
            <p:nvPr/>
          </p:nvSpPr>
          <p:spPr>
            <a:xfrm>
              <a:off x="2477000" y="3610275"/>
              <a:ext cx="3885465" cy="736725"/>
            </a:xfrm>
            <a:custGeom>
              <a:avLst/>
              <a:gdLst/>
              <a:ahLst/>
              <a:cxnLst/>
              <a:rect l="l" t="t" r="r" b="b"/>
              <a:pathLst>
                <a:path w="140816" h="29469" extrusionOk="0">
                  <a:moveTo>
                    <a:pt x="8514" y="1"/>
                  </a:moveTo>
                  <a:lnTo>
                    <a:pt x="1" y="14729"/>
                  </a:lnTo>
                  <a:lnTo>
                    <a:pt x="8514" y="29468"/>
                  </a:lnTo>
                  <a:lnTo>
                    <a:pt x="132303" y="29468"/>
                  </a:lnTo>
                  <a:lnTo>
                    <a:pt x="140816" y="14729"/>
                  </a:lnTo>
                  <a:lnTo>
                    <a:pt x="132303" y="1"/>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p:nvPr/>
          </p:nvSpPr>
          <p:spPr>
            <a:xfrm>
              <a:off x="2476988" y="3610275"/>
              <a:ext cx="882275" cy="996575"/>
            </a:xfrm>
            <a:custGeom>
              <a:avLst/>
              <a:gdLst/>
              <a:ahLst/>
              <a:cxnLst/>
              <a:rect l="l" t="t" r="r" b="b"/>
              <a:pathLst>
                <a:path w="35291" h="39863" extrusionOk="0">
                  <a:moveTo>
                    <a:pt x="0" y="1"/>
                  </a:moveTo>
                  <a:lnTo>
                    <a:pt x="0" y="29468"/>
                  </a:lnTo>
                  <a:lnTo>
                    <a:pt x="17645" y="39863"/>
                  </a:lnTo>
                  <a:lnTo>
                    <a:pt x="35291" y="29468"/>
                  </a:lnTo>
                  <a:lnTo>
                    <a:pt x="35291" y="1"/>
                  </a:lnTo>
                  <a:close/>
                </a:path>
              </a:pathLst>
            </a:custGeom>
            <a:solidFill>
              <a:srgbClr val="6D6DEC"/>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a:latin typeface="Times New Roman" pitchFamily="18" charset="0"/>
                  <a:ea typeface="Fira Sans Extra Condensed Medium"/>
                  <a:cs typeface="Times New Roman" pitchFamily="18" charset="0"/>
                  <a:sym typeface="Fira Sans Extra Condensed Medium"/>
                </a:rPr>
                <a:t>D</a:t>
              </a:r>
              <a:endParaRPr sz="2900" b="1">
                <a:latin typeface="Times New Roman" pitchFamily="18" charset="0"/>
                <a:ea typeface="Fira Sans Extra Condensed Medium"/>
                <a:cs typeface="Times New Roman" pitchFamily="18" charset="0"/>
                <a:sym typeface="Fira Sans Extra Condensed Medium"/>
              </a:endParaRPr>
            </a:p>
          </p:txBody>
        </p:sp>
        <p:sp>
          <p:nvSpPr>
            <p:cNvPr id="472" name="Google Shape;472;p24"/>
            <p:cNvSpPr/>
            <p:nvPr/>
          </p:nvSpPr>
          <p:spPr>
            <a:xfrm>
              <a:off x="3307218" y="3829049"/>
              <a:ext cx="2789573" cy="271200"/>
            </a:xfrm>
            <a:prstGeom prst="rect">
              <a:avLst/>
            </a:prstGeom>
            <a:noFill/>
            <a:ln>
              <a:noFill/>
            </a:ln>
          </p:spPr>
          <p:txBody>
            <a:bodyPr spcFirstLastPara="1" wrap="square" lIns="91425" tIns="91425" rIns="91425" bIns="91425" anchor="ctr" anchorCtr="0">
              <a:noAutofit/>
            </a:bodyPr>
            <a:lstStyle/>
            <a:p>
              <a:pPr lvl="0" algn="ctr">
                <a:buClr>
                  <a:srgbClr val="000000"/>
                </a:buClr>
                <a:buSzPts val="1100"/>
              </a:pPr>
              <a:endParaRPr sz="3600" b="1"/>
            </a:p>
          </p:txBody>
        </p:sp>
      </p:grpSp>
      <p:grpSp>
        <p:nvGrpSpPr>
          <p:cNvPr id="3" name="Google Shape;473;p24"/>
          <p:cNvGrpSpPr/>
          <p:nvPr/>
        </p:nvGrpSpPr>
        <p:grpSpPr>
          <a:xfrm>
            <a:off x="152400" y="4343400"/>
            <a:ext cx="3505200" cy="1676400"/>
            <a:chOff x="2477000" y="2824775"/>
            <a:chExt cx="3885465" cy="996575"/>
          </a:xfrm>
        </p:grpSpPr>
        <p:sp>
          <p:nvSpPr>
            <p:cNvPr id="474" name="Google Shape;474;p24"/>
            <p:cNvSpPr/>
            <p:nvPr/>
          </p:nvSpPr>
          <p:spPr>
            <a:xfrm>
              <a:off x="2477000" y="2824775"/>
              <a:ext cx="3885465" cy="736700"/>
            </a:xfrm>
            <a:custGeom>
              <a:avLst/>
              <a:gdLst/>
              <a:ahLst/>
              <a:cxnLst/>
              <a:rect l="l" t="t" r="r" b="b"/>
              <a:pathLst>
                <a:path w="140816" h="29468" extrusionOk="0">
                  <a:moveTo>
                    <a:pt x="8514" y="0"/>
                  </a:moveTo>
                  <a:lnTo>
                    <a:pt x="1" y="14728"/>
                  </a:lnTo>
                  <a:lnTo>
                    <a:pt x="8514" y="29468"/>
                  </a:lnTo>
                  <a:lnTo>
                    <a:pt x="132303" y="29468"/>
                  </a:lnTo>
                  <a:lnTo>
                    <a:pt x="140816" y="14728"/>
                  </a:lnTo>
                  <a:lnTo>
                    <a:pt x="132303"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2477000" y="2824775"/>
              <a:ext cx="882250" cy="996575"/>
            </a:xfrm>
            <a:custGeom>
              <a:avLst/>
              <a:gdLst/>
              <a:ahLst/>
              <a:cxnLst/>
              <a:rect l="l" t="t" r="r" b="b"/>
              <a:pathLst>
                <a:path w="35290" h="39863" extrusionOk="0">
                  <a:moveTo>
                    <a:pt x="0" y="0"/>
                  </a:moveTo>
                  <a:lnTo>
                    <a:pt x="0" y="29468"/>
                  </a:lnTo>
                  <a:lnTo>
                    <a:pt x="17645" y="39862"/>
                  </a:lnTo>
                  <a:lnTo>
                    <a:pt x="35290" y="29468"/>
                  </a:lnTo>
                  <a:lnTo>
                    <a:pt x="35290" y="0"/>
                  </a:lnTo>
                  <a:close/>
                </a:path>
              </a:pathLst>
            </a:custGeom>
            <a:solidFill>
              <a:srgbClr val="FDD77C"/>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a:latin typeface="Times New Roman" pitchFamily="18" charset="0"/>
                  <a:ea typeface="Fira Sans Extra Condensed Medium"/>
                  <a:cs typeface="Times New Roman" pitchFamily="18" charset="0"/>
                  <a:sym typeface="Fira Sans Extra Condensed Medium"/>
                </a:rPr>
                <a:t>C</a:t>
              </a:r>
              <a:endParaRPr sz="2900" b="1">
                <a:latin typeface="Times New Roman" pitchFamily="18" charset="0"/>
                <a:ea typeface="Fira Sans Extra Condensed Medium"/>
                <a:cs typeface="Times New Roman" pitchFamily="18" charset="0"/>
                <a:sym typeface="Fira Sans Extra Condensed Medium"/>
              </a:endParaRPr>
            </a:p>
          </p:txBody>
        </p:sp>
        <p:sp>
          <p:nvSpPr>
            <p:cNvPr id="481" name="Google Shape;481;p24"/>
            <p:cNvSpPr txBox="1"/>
            <p:nvPr/>
          </p:nvSpPr>
          <p:spPr>
            <a:xfrm>
              <a:off x="3373646" y="3086100"/>
              <a:ext cx="2855982" cy="271200"/>
            </a:xfrm>
            <a:prstGeom prst="rect">
              <a:avLst/>
            </a:prstGeom>
            <a:noFill/>
            <a:ln>
              <a:noFill/>
            </a:ln>
          </p:spPr>
          <p:txBody>
            <a:bodyPr spcFirstLastPara="1" wrap="square" lIns="91425" tIns="91425" rIns="91425" bIns="91425" anchor="ctr" anchorCtr="0">
              <a:noAutofit/>
            </a:bodyPr>
            <a:lstStyle/>
            <a:p>
              <a:pPr lvl="0"/>
              <a:endParaRPr sz="3600" b="1">
                <a:latin typeface="Times New Roman" pitchFamily="18" charset="0"/>
                <a:ea typeface="Roboto"/>
                <a:cs typeface="Times New Roman" pitchFamily="18" charset="0"/>
                <a:sym typeface="Roboto"/>
              </a:endParaRPr>
            </a:p>
          </p:txBody>
        </p:sp>
      </p:grpSp>
      <p:grpSp>
        <p:nvGrpSpPr>
          <p:cNvPr id="4" name="Google Shape;483;p24"/>
          <p:cNvGrpSpPr/>
          <p:nvPr/>
        </p:nvGrpSpPr>
        <p:grpSpPr>
          <a:xfrm>
            <a:off x="5181600" y="2438400"/>
            <a:ext cx="3962400" cy="1328767"/>
            <a:chOff x="2476988" y="2029425"/>
            <a:chExt cx="4433689" cy="996575"/>
          </a:xfrm>
        </p:grpSpPr>
        <p:sp>
          <p:nvSpPr>
            <p:cNvPr id="484" name="Google Shape;484;p24"/>
            <p:cNvSpPr/>
            <p:nvPr/>
          </p:nvSpPr>
          <p:spPr>
            <a:xfrm>
              <a:off x="2477000" y="2029425"/>
              <a:ext cx="3885465" cy="736725"/>
            </a:xfrm>
            <a:custGeom>
              <a:avLst/>
              <a:gdLst/>
              <a:ahLst/>
              <a:cxnLst/>
              <a:rect l="l" t="t" r="r" b="b"/>
              <a:pathLst>
                <a:path w="140816" h="29469" extrusionOk="0">
                  <a:moveTo>
                    <a:pt x="8514" y="1"/>
                  </a:moveTo>
                  <a:lnTo>
                    <a:pt x="1" y="14729"/>
                  </a:lnTo>
                  <a:lnTo>
                    <a:pt x="8514" y="29469"/>
                  </a:lnTo>
                  <a:lnTo>
                    <a:pt x="132303" y="29469"/>
                  </a:lnTo>
                  <a:lnTo>
                    <a:pt x="140816" y="14729"/>
                  </a:lnTo>
                  <a:lnTo>
                    <a:pt x="132303"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4"/>
            <p:cNvSpPr/>
            <p:nvPr/>
          </p:nvSpPr>
          <p:spPr>
            <a:xfrm>
              <a:off x="2476988" y="2029425"/>
              <a:ext cx="882275" cy="996575"/>
            </a:xfrm>
            <a:custGeom>
              <a:avLst/>
              <a:gdLst/>
              <a:ahLst/>
              <a:cxnLst/>
              <a:rect l="l" t="t" r="r" b="b"/>
              <a:pathLst>
                <a:path w="35291" h="39863" extrusionOk="0">
                  <a:moveTo>
                    <a:pt x="1" y="1"/>
                  </a:moveTo>
                  <a:lnTo>
                    <a:pt x="1" y="29469"/>
                  </a:lnTo>
                  <a:lnTo>
                    <a:pt x="17646" y="39863"/>
                  </a:lnTo>
                  <a:lnTo>
                    <a:pt x="35291" y="29469"/>
                  </a:lnTo>
                  <a:lnTo>
                    <a:pt x="35291" y="1"/>
                  </a:lnTo>
                  <a:close/>
                </a:path>
              </a:pathLst>
            </a:custGeom>
            <a:solidFill>
              <a:srgbClr val="F48989"/>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a:latin typeface="Times New Roman" pitchFamily="18" charset="0"/>
                  <a:ea typeface="Fira Sans Extra Condensed Medium"/>
                  <a:cs typeface="Times New Roman" pitchFamily="18" charset="0"/>
                  <a:sym typeface="Fira Sans Extra Condensed Medium"/>
                </a:rPr>
                <a:t>B</a:t>
              </a:r>
              <a:endParaRPr sz="2900" b="1">
                <a:latin typeface="Times New Roman" pitchFamily="18" charset="0"/>
                <a:ea typeface="Fira Sans Extra Condensed Medium"/>
                <a:cs typeface="Times New Roman" pitchFamily="18" charset="0"/>
                <a:sym typeface="Fira Sans Extra Condensed Medium"/>
              </a:endParaRPr>
            </a:p>
          </p:txBody>
        </p:sp>
        <p:sp>
          <p:nvSpPr>
            <p:cNvPr id="488" name="Google Shape;488;p24"/>
            <p:cNvSpPr/>
            <p:nvPr/>
          </p:nvSpPr>
          <p:spPr>
            <a:xfrm>
              <a:off x="6886219" y="2438497"/>
              <a:ext cx="24458" cy="24457"/>
            </a:xfrm>
            <a:custGeom>
              <a:avLst/>
              <a:gdLst/>
              <a:ahLst/>
              <a:cxnLst/>
              <a:rect l="l" t="t" r="r" b="b"/>
              <a:pathLst>
                <a:path w="662" h="662" extrusionOk="0">
                  <a:moveTo>
                    <a:pt x="347" y="0"/>
                  </a:moveTo>
                  <a:cubicBezTo>
                    <a:pt x="158" y="0"/>
                    <a:pt x="0" y="158"/>
                    <a:pt x="0" y="347"/>
                  </a:cubicBezTo>
                  <a:cubicBezTo>
                    <a:pt x="0" y="441"/>
                    <a:pt x="158" y="536"/>
                    <a:pt x="347" y="662"/>
                  </a:cubicBezTo>
                  <a:cubicBezTo>
                    <a:pt x="504" y="599"/>
                    <a:pt x="630" y="473"/>
                    <a:pt x="662" y="378"/>
                  </a:cubicBezTo>
                  <a:lnTo>
                    <a:pt x="662" y="284"/>
                  </a:lnTo>
                  <a:cubicBezTo>
                    <a:pt x="630" y="126"/>
                    <a:pt x="504" y="0"/>
                    <a:pt x="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4"/>
            <p:cNvSpPr txBox="1"/>
            <p:nvPr/>
          </p:nvSpPr>
          <p:spPr>
            <a:xfrm>
              <a:off x="3383879" y="2285999"/>
              <a:ext cx="2888616" cy="271200"/>
            </a:xfrm>
            <a:prstGeom prst="rect">
              <a:avLst/>
            </a:prstGeom>
            <a:noFill/>
            <a:ln>
              <a:noFill/>
            </a:ln>
          </p:spPr>
          <p:txBody>
            <a:bodyPr spcFirstLastPara="1" wrap="square" lIns="91425" tIns="91425" rIns="91425" bIns="91425" anchor="ctr" anchorCtr="0">
              <a:noAutofit/>
            </a:bodyPr>
            <a:lstStyle/>
            <a:p>
              <a:pPr lvl="0" algn="ctr"/>
              <a:endParaRPr sz="3600" b="1">
                <a:solidFill>
                  <a:schemeClr val="lt1"/>
                </a:solidFill>
                <a:latin typeface="Times New Roman" pitchFamily="18" charset="0"/>
                <a:ea typeface="Roboto"/>
                <a:cs typeface="Times New Roman" pitchFamily="18" charset="0"/>
                <a:sym typeface="Roboto"/>
              </a:endParaRPr>
            </a:p>
          </p:txBody>
        </p:sp>
      </p:grpSp>
      <p:grpSp>
        <p:nvGrpSpPr>
          <p:cNvPr id="5" name="Google Shape;497;p24"/>
          <p:cNvGrpSpPr/>
          <p:nvPr/>
        </p:nvGrpSpPr>
        <p:grpSpPr>
          <a:xfrm>
            <a:off x="228600" y="2362200"/>
            <a:ext cx="3352800" cy="1600200"/>
            <a:chOff x="2476988" y="1243925"/>
            <a:chExt cx="3885477" cy="996575"/>
          </a:xfrm>
        </p:grpSpPr>
        <p:sp>
          <p:nvSpPr>
            <p:cNvPr id="498" name="Google Shape;498;p24"/>
            <p:cNvSpPr/>
            <p:nvPr/>
          </p:nvSpPr>
          <p:spPr>
            <a:xfrm>
              <a:off x="2477000" y="1243925"/>
              <a:ext cx="3885465" cy="736700"/>
            </a:xfrm>
            <a:custGeom>
              <a:avLst/>
              <a:gdLst/>
              <a:ahLst/>
              <a:cxnLst/>
              <a:rect l="l" t="t" r="r" b="b"/>
              <a:pathLst>
                <a:path w="140816" h="29468" extrusionOk="0">
                  <a:moveTo>
                    <a:pt x="8514" y="0"/>
                  </a:moveTo>
                  <a:lnTo>
                    <a:pt x="1" y="14740"/>
                  </a:lnTo>
                  <a:lnTo>
                    <a:pt x="8514" y="29468"/>
                  </a:lnTo>
                  <a:lnTo>
                    <a:pt x="132303" y="29468"/>
                  </a:lnTo>
                  <a:lnTo>
                    <a:pt x="140816" y="14740"/>
                  </a:lnTo>
                  <a:lnTo>
                    <a:pt x="132303" y="0"/>
                  </a:ln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dirty="0"/>
                <a:t>4</a:t>
              </a:r>
              <a:endParaRPr/>
            </a:p>
          </p:txBody>
        </p:sp>
        <p:sp>
          <p:nvSpPr>
            <p:cNvPr id="499" name="Google Shape;499;p24"/>
            <p:cNvSpPr/>
            <p:nvPr/>
          </p:nvSpPr>
          <p:spPr>
            <a:xfrm>
              <a:off x="3306913" y="1557063"/>
              <a:ext cx="44675" cy="204800"/>
            </a:xfrm>
            <a:custGeom>
              <a:avLst/>
              <a:gdLst/>
              <a:ahLst/>
              <a:cxnLst/>
              <a:rect l="l" t="t" r="r" b="b"/>
              <a:pathLst>
                <a:path w="1787" h="8192" extrusionOk="0">
                  <a:moveTo>
                    <a:pt x="0" y="0"/>
                  </a:moveTo>
                  <a:lnTo>
                    <a:pt x="0" y="8192"/>
                  </a:lnTo>
                  <a:lnTo>
                    <a:pt x="1786" y="8192"/>
                  </a:lnTo>
                  <a:lnTo>
                    <a:pt x="1786"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4"/>
            <p:cNvSpPr/>
            <p:nvPr/>
          </p:nvSpPr>
          <p:spPr>
            <a:xfrm>
              <a:off x="3247388" y="1594263"/>
              <a:ext cx="44650" cy="167600"/>
            </a:xfrm>
            <a:custGeom>
              <a:avLst/>
              <a:gdLst/>
              <a:ahLst/>
              <a:cxnLst/>
              <a:rect l="l" t="t" r="r" b="b"/>
              <a:pathLst>
                <a:path w="1786" h="6704" extrusionOk="0">
                  <a:moveTo>
                    <a:pt x="0" y="1"/>
                  </a:moveTo>
                  <a:lnTo>
                    <a:pt x="0" y="6704"/>
                  </a:lnTo>
                  <a:lnTo>
                    <a:pt x="1786" y="6704"/>
                  </a:lnTo>
                  <a:lnTo>
                    <a:pt x="178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4"/>
            <p:cNvSpPr/>
            <p:nvPr/>
          </p:nvSpPr>
          <p:spPr>
            <a:xfrm>
              <a:off x="3191713" y="1631488"/>
              <a:ext cx="44675" cy="130375"/>
            </a:xfrm>
            <a:custGeom>
              <a:avLst/>
              <a:gdLst/>
              <a:ahLst/>
              <a:cxnLst/>
              <a:rect l="l" t="t" r="r" b="b"/>
              <a:pathLst>
                <a:path w="1787" h="5215" extrusionOk="0">
                  <a:moveTo>
                    <a:pt x="1" y="0"/>
                  </a:moveTo>
                  <a:lnTo>
                    <a:pt x="1" y="5215"/>
                  </a:lnTo>
                  <a:lnTo>
                    <a:pt x="1787" y="5215"/>
                  </a:lnTo>
                  <a:lnTo>
                    <a:pt x="178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4"/>
            <p:cNvSpPr/>
            <p:nvPr/>
          </p:nvSpPr>
          <p:spPr>
            <a:xfrm>
              <a:off x="3132188" y="1672563"/>
              <a:ext cx="44675" cy="89300"/>
            </a:xfrm>
            <a:custGeom>
              <a:avLst/>
              <a:gdLst/>
              <a:ahLst/>
              <a:cxnLst/>
              <a:rect l="l" t="t" r="r" b="b"/>
              <a:pathLst>
                <a:path w="1787" h="3572" extrusionOk="0">
                  <a:moveTo>
                    <a:pt x="0" y="0"/>
                  </a:moveTo>
                  <a:lnTo>
                    <a:pt x="0" y="3572"/>
                  </a:lnTo>
                  <a:lnTo>
                    <a:pt x="1786" y="3572"/>
                  </a:lnTo>
                  <a:lnTo>
                    <a:pt x="1786"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4"/>
            <p:cNvSpPr/>
            <p:nvPr/>
          </p:nvSpPr>
          <p:spPr>
            <a:xfrm>
              <a:off x="2476988" y="1243925"/>
              <a:ext cx="882275" cy="996575"/>
            </a:xfrm>
            <a:custGeom>
              <a:avLst/>
              <a:gdLst/>
              <a:ahLst/>
              <a:cxnLst/>
              <a:rect l="l" t="t" r="r" b="b"/>
              <a:pathLst>
                <a:path w="35291" h="39863" extrusionOk="0">
                  <a:moveTo>
                    <a:pt x="1" y="0"/>
                  </a:moveTo>
                  <a:lnTo>
                    <a:pt x="1" y="29468"/>
                  </a:lnTo>
                  <a:lnTo>
                    <a:pt x="17646" y="39862"/>
                  </a:lnTo>
                  <a:lnTo>
                    <a:pt x="35291" y="29468"/>
                  </a:lnTo>
                  <a:lnTo>
                    <a:pt x="35291" y="0"/>
                  </a:lnTo>
                  <a:close/>
                </a:path>
              </a:pathLst>
            </a:custGeom>
            <a:solidFill>
              <a:srgbClr val="9ED1FD"/>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a:latin typeface="Times New Roman" pitchFamily="18" charset="0"/>
                  <a:ea typeface="Fira Sans Extra Condensed Medium"/>
                  <a:cs typeface="Times New Roman" pitchFamily="18" charset="0"/>
                  <a:sym typeface="Fira Sans Extra Condensed Medium"/>
                </a:rPr>
                <a:t>A</a:t>
              </a:r>
              <a:endParaRPr sz="2900" b="1">
                <a:latin typeface="Times New Roman" pitchFamily="18" charset="0"/>
                <a:ea typeface="Fira Sans Extra Condensed Medium"/>
                <a:cs typeface="Times New Roman" pitchFamily="18" charset="0"/>
                <a:sym typeface="Fira Sans Extra Condensed Medium"/>
              </a:endParaRPr>
            </a:p>
          </p:txBody>
        </p:sp>
        <p:sp>
          <p:nvSpPr>
            <p:cNvPr id="509" name="Google Shape;509;p24"/>
            <p:cNvSpPr txBox="1"/>
            <p:nvPr/>
          </p:nvSpPr>
          <p:spPr>
            <a:xfrm>
              <a:off x="3320063" y="1428750"/>
              <a:ext cx="2895780" cy="271200"/>
            </a:xfrm>
            <a:prstGeom prst="rect">
              <a:avLst/>
            </a:prstGeom>
            <a:noFill/>
            <a:ln>
              <a:noFill/>
            </a:ln>
          </p:spPr>
          <p:txBody>
            <a:bodyPr spcFirstLastPara="1" wrap="square" lIns="91425" tIns="91425" rIns="91425" bIns="91425" anchor="ctr" anchorCtr="0">
              <a:noAutofit/>
            </a:bodyPr>
            <a:lstStyle/>
            <a:p>
              <a:pPr lvl="0"/>
              <a:endParaRPr sz="3600" b="1">
                <a:solidFill>
                  <a:schemeClr val="lt1"/>
                </a:solidFill>
                <a:latin typeface="Times New Roman" pitchFamily="18" charset="0"/>
                <a:ea typeface="Roboto"/>
                <a:cs typeface="Times New Roman" pitchFamily="18" charset="0"/>
                <a:sym typeface="Roboto"/>
              </a:endParaRPr>
            </a:p>
          </p:txBody>
        </p:sp>
      </p:grpSp>
      <p:sp>
        <p:nvSpPr>
          <p:cNvPr id="24" name="Flowchart: Terminator 23"/>
          <p:cNvSpPr/>
          <p:nvPr/>
        </p:nvSpPr>
        <p:spPr>
          <a:xfrm>
            <a:off x="0" y="228600"/>
            <a:ext cx="9144000" cy="1524000"/>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vi-VN" sz="3600" dirty="0">
                <a:solidFill>
                  <a:schemeClr val="tx1"/>
                </a:solidFill>
                <a:latin typeface="Times New Roman" pitchFamily="18" charset="0"/>
                <a:cs typeface="Times New Roman" pitchFamily="18" charset="0"/>
              </a:rPr>
              <a:t>Câu 1:</a:t>
            </a:r>
            <a:r>
              <a:rPr lang="en-US" sz="3600" dirty="0" err="1">
                <a:solidFill>
                  <a:schemeClr val="tx1"/>
                </a:solidFill>
                <a:latin typeface="Times New Roman" pitchFamily="18" charset="0"/>
                <a:cs typeface="Times New Roman" pitchFamily="18" charset="0"/>
              </a:rPr>
              <a:t>Biểu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thức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tính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công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suất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hao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phí</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công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suất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tỏa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nhiệt</a:t>
            </a:r>
            <a:r>
              <a:rPr lang="en-US" sz="3600" dirty="0">
                <a:solidFill>
                  <a:schemeClr val="tx1"/>
                </a:solidFill>
                <a:latin typeface="Times New Roman" pitchFamily="18" charset="0"/>
                <a:cs typeface="Times New Roman" pitchFamily="18" charset="0"/>
              </a:rPr>
              <a:t>):</a:t>
            </a:r>
          </a:p>
        </p:txBody>
      </p:sp>
      <p:pic>
        <p:nvPicPr>
          <p:cNvPr id="37890" name="Picture 2" descr="Vật Lí lớp 9 | Tổng hợp Lý thuyết - Bài tập Vật Lý 9 có đáp án"/>
          <p:cNvPicPr>
            <a:picLocks noChangeAspect="1" noChangeArrowheads="1"/>
          </p:cNvPicPr>
          <p:nvPr/>
        </p:nvPicPr>
        <p:blipFill>
          <a:blip r:embed="rId3"/>
          <a:srcRect/>
          <a:stretch>
            <a:fillRect/>
          </a:stretch>
        </p:blipFill>
        <p:spPr bwMode="auto">
          <a:xfrm>
            <a:off x="1143000" y="2590800"/>
            <a:ext cx="1981200" cy="753908"/>
          </a:xfrm>
          <a:prstGeom prst="rect">
            <a:avLst/>
          </a:prstGeom>
          <a:noFill/>
        </p:spPr>
      </p:pic>
      <p:pic>
        <p:nvPicPr>
          <p:cNvPr id="37892" name="Picture 4" descr="Vật Lí lớp 9 | Tổng hợp Lý thuyết - Bài tập Vật Lý 9 có đáp án"/>
          <p:cNvPicPr>
            <a:picLocks noChangeAspect="1" noChangeArrowheads="1"/>
          </p:cNvPicPr>
          <p:nvPr/>
        </p:nvPicPr>
        <p:blipFill>
          <a:blip r:embed="rId4"/>
          <a:srcRect/>
          <a:stretch>
            <a:fillRect/>
          </a:stretch>
        </p:blipFill>
        <p:spPr bwMode="auto">
          <a:xfrm>
            <a:off x="6248400" y="2514600"/>
            <a:ext cx="1447800" cy="741556"/>
          </a:xfrm>
          <a:prstGeom prst="rect">
            <a:avLst/>
          </a:prstGeom>
          <a:noFill/>
        </p:spPr>
      </p:pic>
      <p:pic>
        <p:nvPicPr>
          <p:cNvPr id="37894" name="Picture 6" descr="Vật Lí lớp 9 | Tổng hợp Lý thuyết - Bài tập Vật Lý 9 có đáp án"/>
          <p:cNvPicPr>
            <a:picLocks noChangeAspect="1" noChangeArrowheads="1"/>
          </p:cNvPicPr>
          <p:nvPr/>
        </p:nvPicPr>
        <p:blipFill>
          <a:blip r:embed="rId5"/>
          <a:srcRect/>
          <a:stretch>
            <a:fillRect/>
          </a:stretch>
        </p:blipFill>
        <p:spPr bwMode="auto">
          <a:xfrm>
            <a:off x="1143000" y="4419600"/>
            <a:ext cx="1676400" cy="1070045"/>
          </a:xfrm>
          <a:prstGeom prst="rect">
            <a:avLst/>
          </a:prstGeom>
          <a:noFill/>
        </p:spPr>
      </p:pic>
      <p:pic>
        <p:nvPicPr>
          <p:cNvPr id="37896" name="Picture 8" descr="Vật Lí lớp 9 | Tổng hợp Lý thuyết - Bài tập Vật Lý 9 có đáp án"/>
          <p:cNvPicPr>
            <a:picLocks noChangeAspect="1" noChangeArrowheads="1"/>
          </p:cNvPicPr>
          <p:nvPr/>
        </p:nvPicPr>
        <p:blipFill>
          <a:blip r:embed="rId6"/>
          <a:srcRect/>
          <a:stretch>
            <a:fillRect/>
          </a:stretch>
        </p:blipFill>
        <p:spPr bwMode="auto">
          <a:xfrm>
            <a:off x="6248400" y="4495800"/>
            <a:ext cx="1605452" cy="99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37890"/>
                                        </p:tgtEl>
                                        <p:attrNameLst>
                                          <p:attrName>style.visibility</p:attrName>
                                        </p:attrNameLst>
                                      </p:cBhvr>
                                      <p:to>
                                        <p:strVal val="visible"/>
                                      </p:to>
                                    </p:set>
                                    <p:anim calcmode="lin" valueType="num">
                                      <p:cBhvr additive="base">
                                        <p:cTn id="18" dur="5000" fill="hold"/>
                                        <p:tgtEl>
                                          <p:spTgt spid="37890"/>
                                        </p:tgtEl>
                                        <p:attrNameLst>
                                          <p:attrName>ppt_x</p:attrName>
                                        </p:attrNameLst>
                                      </p:cBhvr>
                                      <p:tavLst>
                                        <p:tav tm="0">
                                          <p:val>
                                            <p:strVal val="#ppt_x"/>
                                          </p:val>
                                        </p:tav>
                                        <p:tav tm="100000">
                                          <p:val>
                                            <p:strVal val="#ppt_x"/>
                                          </p:val>
                                        </p:tav>
                                      </p:tavLst>
                                    </p:anim>
                                    <p:anim calcmode="lin" valueType="num">
                                      <p:cBhvr additive="base">
                                        <p:cTn id="19" dur="5000" fill="hold"/>
                                        <p:tgtEl>
                                          <p:spTgt spid="3789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lide(fromBottom)">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7892"/>
                                        </p:tgtEl>
                                        <p:attrNameLst>
                                          <p:attrName>style.visibility</p:attrName>
                                        </p:attrNameLst>
                                      </p:cBhvr>
                                      <p:to>
                                        <p:strVal val="visible"/>
                                      </p:to>
                                    </p:set>
                                    <p:animEffect transition="in" filter="blinds(horizontal)">
                                      <p:cBhvr>
                                        <p:cTn id="29" dur="500"/>
                                        <p:tgtEl>
                                          <p:spTgt spid="37892"/>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heel(4)">
                                      <p:cBhvr>
                                        <p:cTn id="34" dur="2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37894"/>
                                        </p:tgtEl>
                                        <p:attrNameLst>
                                          <p:attrName>style.visibility</p:attrName>
                                        </p:attrNameLst>
                                      </p:cBhvr>
                                      <p:to>
                                        <p:strVal val="visible"/>
                                      </p:to>
                                    </p:set>
                                    <p:animEffect transition="in" filter="wedge">
                                      <p:cBhvr>
                                        <p:cTn id="39" dur="2000"/>
                                        <p:tgtEl>
                                          <p:spTgt spid="3789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7896"/>
                                        </p:tgtEl>
                                        <p:attrNameLst>
                                          <p:attrName>style.visibility</p:attrName>
                                        </p:attrNameLst>
                                      </p:cBhvr>
                                      <p:to>
                                        <p:strVal val="visible"/>
                                      </p:to>
                                    </p:set>
                                    <p:animEffect transition="in" filter="wipe(down)">
                                      <p:cBhvr>
                                        <p:cTn id="49" dur="500"/>
                                        <p:tgtEl>
                                          <p:spTgt spid="37896"/>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2"/>
                                        </p:tgtEl>
                                      </p:cBhvr>
                                    </p:animEffect>
                                    <p:animScale>
                                      <p:cBhvr>
                                        <p:cTn id="54"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152400"/>
            <a:ext cx="9144000" cy="1295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vi-VN" sz="3600" dirty="0">
                <a:solidFill>
                  <a:srgbClr val="FF0000"/>
                </a:solidFill>
                <a:latin typeface="Times New Roman" pitchFamily="18" charset="0"/>
                <a:cs typeface="Times New Roman" pitchFamily="18" charset="0"/>
              </a:rPr>
              <a:t>Câu 2:Khi truyền tải điện năng đi xa bằng đường dây dẫn</a:t>
            </a:r>
            <a:endParaRPr lang="en-US" sz="3600" dirty="0">
              <a:solidFill>
                <a:srgbClr val="FF0000"/>
              </a:solidFill>
              <a:latin typeface="Times New Roman" pitchFamily="18" charset="0"/>
              <a:cs typeface="Times New Roman" pitchFamily="18" charset="0"/>
            </a:endParaRPr>
          </a:p>
        </p:txBody>
      </p:sp>
      <p:grpSp>
        <p:nvGrpSpPr>
          <p:cNvPr id="5" name="Google Shape;831;p32"/>
          <p:cNvGrpSpPr/>
          <p:nvPr/>
        </p:nvGrpSpPr>
        <p:grpSpPr>
          <a:xfrm>
            <a:off x="304800" y="1524000"/>
            <a:ext cx="8458200" cy="1371600"/>
            <a:chOff x="4860575" y="633850"/>
            <a:chExt cx="3351925" cy="938825"/>
          </a:xfrm>
        </p:grpSpPr>
        <p:sp>
          <p:nvSpPr>
            <p:cNvPr id="6" name="Google Shape;832;p32"/>
            <p:cNvSpPr/>
            <p:nvPr/>
          </p:nvSpPr>
          <p:spPr>
            <a:xfrm>
              <a:off x="5102155" y="699925"/>
              <a:ext cx="311034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731500" tIns="91425" rIns="274300" bIns="91425" anchor="ctr" anchorCtr="0">
              <a:noAutofit/>
            </a:bodyPr>
            <a:lstStyle/>
            <a:p>
              <a:pPr lvl="0" algn="ctr">
                <a:buClr>
                  <a:schemeClr val="dk1"/>
                </a:buClr>
                <a:buSzPts val="1100"/>
              </a:pPr>
              <a:endParaRPr sz="3600">
                <a:solidFill>
                  <a:srgbClr val="FFFFFF"/>
                </a:solidFill>
                <a:latin typeface="Times New Roman" pitchFamily="18" charset="0"/>
                <a:ea typeface="Roboto"/>
                <a:cs typeface="Times New Roman" pitchFamily="18" charset="0"/>
                <a:sym typeface="Roboto"/>
              </a:endParaRPr>
            </a:p>
          </p:txBody>
        </p:sp>
        <p:sp>
          <p:nvSpPr>
            <p:cNvPr id="7"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36;p32"/>
            <p:cNvSpPr/>
            <p:nvPr/>
          </p:nvSpPr>
          <p:spPr>
            <a:xfrm>
              <a:off x="5034700" y="807975"/>
              <a:ext cx="369430"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mj-lt"/>
                  <a:ea typeface="Fira Sans Extra Condensed Medium"/>
                  <a:cs typeface="Fira Sans Extra Condensed Medium"/>
                  <a:sym typeface="Fira Sans Extra Condensed Medium"/>
                </a:rPr>
                <a:t>A</a:t>
              </a:r>
              <a:endParaRPr sz="3600" b="1">
                <a:latin typeface="+mj-lt"/>
                <a:ea typeface="Fira Sans Extra Condensed Medium"/>
                <a:cs typeface="Fira Sans Extra Condensed Medium"/>
                <a:sym typeface="Fira Sans Extra Condensed Medium"/>
              </a:endParaRPr>
            </a:p>
          </p:txBody>
        </p:sp>
      </p:grpSp>
      <p:grpSp>
        <p:nvGrpSpPr>
          <p:cNvPr id="11" name="Google Shape;837;p32"/>
          <p:cNvGrpSpPr/>
          <p:nvPr/>
        </p:nvGrpSpPr>
        <p:grpSpPr>
          <a:xfrm>
            <a:off x="0" y="3048000"/>
            <a:ext cx="8915400" cy="1143000"/>
            <a:chOff x="4859375" y="1605400"/>
            <a:chExt cx="3351925" cy="879867"/>
          </a:xfrm>
        </p:grpSpPr>
        <p:sp>
          <p:nvSpPr>
            <p:cNvPr id="12" name="Google Shape;838;p32"/>
            <p:cNvSpPr/>
            <p:nvPr/>
          </p:nvSpPr>
          <p:spPr>
            <a:xfrm>
              <a:off x="4859375" y="1671175"/>
              <a:ext cx="2882525" cy="806975"/>
            </a:xfrm>
            <a:custGeom>
              <a:avLst/>
              <a:gdLst/>
              <a:ahLst/>
              <a:cxnLst/>
              <a:rect l="l" t="t" r="r" b="b"/>
              <a:pathLst>
                <a:path w="115301" h="32279" extrusionOk="0">
                  <a:moveTo>
                    <a:pt x="16610" y="1"/>
                  </a:moveTo>
                  <a:cubicBezTo>
                    <a:pt x="7704" y="1"/>
                    <a:pt x="167" y="7037"/>
                    <a:pt x="60" y="15931"/>
                  </a:cubicBezTo>
                  <a:cubicBezTo>
                    <a:pt x="1" y="20467"/>
                    <a:pt x="1810" y="24587"/>
                    <a:pt x="4775" y="27552"/>
                  </a:cubicBezTo>
                  <a:cubicBezTo>
                    <a:pt x="7692" y="30469"/>
                    <a:pt x="11740" y="32278"/>
                    <a:pt x="16193" y="32278"/>
                  </a:cubicBezTo>
                  <a:lnTo>
                    <a:pt x="115301" y="32278"/>
                  </a:lnTo>
                  <a:cubicBezTo>
                    <a:pt x="106395" y="32278"/>
                    <a:pt x="99168" y="25051"/>
                    <a:pt x="99168" y="16145"/>
                  </a:cubicBezTo>
                  <a:cubicBezTo>
                    <a:pt x="99168" y="7228"/>
                    <a:pt x="91941" y="1"/>
                    <a:pt x="83023" y="1"/>
                  </a:cubicBezTo>
                  <a:close/>
                </a:path>
              </a:pathLst>
            </a:custGeom>
            <a:solidFill>
              <a:srgbClr val="69E781"/>
            </a:solidFill>
            <a:ln>
              <a:noFill/>
            </a:ln>
          </p:spPr>
          <p:txBody>
            <a:bodyPr spcFirstLastPara="1" wrap="square" lIns="274300" tIns="91425" rIns="731500" bIns="91425" anchor="ctr" anchorCtr="0">
              <a:noAutofit/>
            </a:bodyPr>
            <a:lstStyle/>
            <a:p>
              <a:pPr lvl="0" algn="ctr">
                <a:buClr>
                  <a:schemeClr val="dk1"/>
                </a:buClr>
                <a:buSzPts val="1100"/>
              </a:pPr>
              <a:endParaRPr sz="3600">
                <a:solidFill>
                  <a:srgbClr val="FFFFFF"/>
                </a:solidFill>
                <a:latin typeface="Times New Roman" pitchFamily="18" charset="0"/>
                <a:cs typeface="Times New Roman" pitchFamily="18" charset="0"/>
              </a:endParaRPr>
            </a:p>
          </p:txBody>
        </p:sp>
        <p:sp>
          <p:nvSpPr>
            <p:cNvPr id="13" name="Google Shape;839;p32"/>
            <p:cNvSpPr/>
            <p:nvPr/>
          </p:nvSpPr>
          <p:spPr>
            <a:xfrm>
              <a:off x="7741875" y="1605400"/>
              <a:ext cx="469425" cy="469425"/>
            </a:xfrm>
            <a:custGeom>
              <a:avLst/>
              <a:gdLst/>
              <a:ahLst/>
              <a:cxnLst/>
              <a:rect l="l" t="t" r="r" b="b"/>
              <a:pathLst>
                <a:path w="18777" h="18777" extrusionOk="0">
                  <a:moveTo>
                    <a:pt x="1" y="0"/>
                  </a:moveTo>
                  <a:lnTo>
                    <a:pt x="1" y="18776"/>
                  </a:lnTo>
                  <a:lnTo>
                    <a:pt x="18777" y="18776"/>
                  </a:lnTo>
                  <a:cubicBezTo>
                    <a:pt x="18777" y="8406"/>
                    <a:pt x="10371" y="0"/>
                    <a:pt x="1"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0;p32"/>
            <p:cNvSpPr/>
            <p:nvPr/>
          </p:nvSpPr>
          <p:spPr>
            <a:xfrm>
              <a:off x="7272475" y="2074800"/>
              <a:ext cx="595038" cy="410467"/>
            </a:xfrm>
            <a:custGeom>
              <a:avLst/>
              <a:gdLst/>
              <a:ahLst/>
              <a:cxnLst/>
              <a:rect l="l" t="t" r="r" b="b"/>
              <a:pathLst>
                <a:path w="18777" h="18765" extrusionOk="0">
                  <a:moveTo>
                    <a:pt x="1" y="0"/>
                  </a:moveTo>
                  <a:cubicBezTo>
                    <a:pt x="1" y="10359"/>
                    <a:pt x="8407" y="18765"/>
                    <a:pt x="18777" y="18765"/>
                  </a:cubicBezTo>
                  <a:lnTo>
                    <a:pt x="18777" y="0"/>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1;p32"/>
            <p:cNvSpPr/>
            <p:nvPr/>
          </p:nvSpPr>
          <p:spPr>
            <a:xfrm>
              <a:off x="7338550" y="1671175"/>
              <a:ext cx="806675" cy="806975"/>
            </a:xfrm>
            <a:custGeom>
              <a:avLst/>
              <a:gdLst/>
              <a:ahLst/>
              <a:cxnLst/>
              <a:rect l="l" t="t" r="r" b="b"/>
              <a:pathLst>
                <a:path w="32267" h="32279" extrusionOk="0">
                  <a:moveTo>
                    <a:pt x="16134" y="1"/>
                  </a:moveTo>
                  <a:cubicBezTo>
                    <a:pt x="7228" y="1"/>
                    <a:pt x="1" y="7228"/>
                    <a:pt x="1" y="16145"/>
                  </a:cubicBezTo>
                  <a:cubicBezTo>
                    <a:pt x="1" y="25051"/>
                    <a:pt x="7228" y="32278"/>
                    <a:pt x="16134" y="32278"/>
                  </a:cubicBezTo>
                  <a:cubicBezTo>
                    <a:pt x="25052" y="32278"/>
                    <a:pt x="32267" y="25051"/>
                    <a:pt x="32267" y="16145"/>
                  </a:cubicBezTo>
                  <a:cubicBezTo>
                    <a:pt x="32267" y="7228"/>
                    <a:pt x="25052"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2;p32"/>
            <p:cNvSpPr/>
            <p:nvPr/>
          </p:nvSpPr>
          <p:spPr>
            <a:xfrm>
              <a:off x="7581024" y="1779525"/>
              <a:ext cx="456152" cy="590275"/>
            </a:xfrm>
            <a:custGeom>
              <a:avLst/>
              <a:gdLst/>
              <a:ahLst/>
              <a:cxnLst/>
              <a:rect l="l" t="t" r="r" b="b"/>
              <a:pathLst>
                <a:path w="23623" h="23611" extrusionOk="0">
                  <a:moveTo>
                    <a:pt x="11812" y="0"/>
                  </a:moveTo>
                  <a:cubicBezTo>
                    <a:pt x="5287" y="0"/>
                    <a:pt x="1" y="5287"/>
                    <a:pt x="1" y="11811"/>
                  </a:cubicBezTo>
                  <a:cubicBezTo>
                    <a:pt x="1" y="18324"/>
                    <a:pt x="5287" y="23610"/>
                    <a:pt x="11812" y="23610"/>
                  </a:cubicBezTo>
                  <a:cubicBezTo>
                    <a:pt x="18336" y="23610"/>
                    <a:pt x="23623" y="18324"/>
                    <a:pt x="23623" y="11811"/>
                  </a:cubicBezTo>
                  <a:cubicBezTo>
                    <a:pt x="23623" y="5287"/>
                    <a:pt x="18336" y="0"/>
                    <a:pt x="11812"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mj-lt"/>
                  <a:ea typeface="Fira Sans Extra Condensed Medium"/>
                  <a:cs typeface="Fira Sans Extra Condensed Medium"/>
                  <a:sym typeface="Fira Sans Extra Condensed Medium"/>
                </a:rPr>
                <a:t>B</a:t>
              </a:r>
              <a:endParaRPr sz="3600" b="1">
                <a:latin typeface="+mj-lt"/>
                <a:ea typeface="Fira Sans Extra Condensed Medium"/>
                <a:cs typeface="Fira Sans Extra Condensed Medium"/>
                <a:sym typeface="Fira Sans Extra Condensed Medium"/>
              </a:endParaRPr>
            </a:p>
          </p:txBody>
        </p:sp>
      </p:grpSp>
      <p:grpSp>
        <p:nvGrpSpPr>
          <p:cNvPr id="17" name="Google Shape;843;p32"/>
          <p:cNvGrpSpPr/>
          <p:nvPr/>
        </p:nvGrpSpPr>
        <p:grpSpPr>
          <a:xfrm>
            <a:off x="152400" y="4267200"/>
            <a:ext cx="8763000" cy="838200"/>
            <a:chOff x="4860575" y="2599575"/>
            <a:chExt cx="3351925" cy="938525"/>
          </a:xfrm>
        </p:grpSpPr>
        <p:sp>
          <p:nvSpPr>
            <p:cNvPr id="18" name="Google Shape;844;p32"/>
            <p:cNvSpPr/>
            <p:nvPr/>
          </p:nvSpPr>
          <p:spPr>
            <a:xfrm>
              <a:off x="5329975" y="2665350"/>
              <a:ext cx="2882525" cy="806975"/>
            </a:xfrm>
            <a:custGeom>
              <a:avLst/>
              <a:gdLst/>
              <a:ahLst/>
              <a:cxnLst/>
              <a:rect l="l" t="t" r="r" b="b"/>
              <a:pathLst>
                <a:path w="115301" h="32279" extrusionOk="0">
                  <a:moveTo>
                    <a:pt x="32278" y="0"/>
                  </a:moveTo>
                  <a:cubicBezTo>
                    <a:pt x="23361" y="0"/>
                    <a:pt x="16133" y="7227"/>
                    <a:pt x="16133" y="16145"/>
                  </a:cubicBezTo>
                  <a:cubicBezTo>
                    <a:pt x="16133" y="25051"/>
                    <a:pt x="8918" y="32278"/>
                    <a:pt x="1" y="32278"/>
                  </a:cubicBezTo>
                  <a:lnTo>
                    <a:pt x="99108" y="32278"/>
                  </a:lnTo>
                  <a:cubicBezTo>
                    <a:pt x="103561" y="32278"/>
                    <a:pt x="107609" y="30468"/>
                    <a:pt x="110526" y="27551"/>
                  </a:cubicBezTo>
                  <a:cubicBezTo>
                    <a:pt x="113491" y="24587"/>
                    <a:pt x="115301" y="20467"/>
                    <a:pt x="115253" y="15931"/>
                  </a:cubicBezTo>
                  <a:cubicBezTo>
                    <a:pt x="115134" y="7037"/>
                    <a:pt x="107597" y="0"/>
                    <a:pt x="98691" y="0"/>
                  </a:cubicBezTo>
                  <a:close/>
                </a:path>
              </a:pathLst>
            </a:custGeom>
            <a:solidFill>
              <a:srgbClr val="4949E7"/>
            </a:solidFill>
            <a:ln>
              <a:noFill/>
            </a:ln>
          </p:spPr>
          <p:txBody>
            <a:bodyPr spcFirstLastPara="1" wrap="square" lIns="731500" tIns="91425" rIns="274300" bIns="91425" anchor="ctr" anchorCtr="0">
              <a:noAutofit/>
            </a:bodyPr>
            <a:lstStyle/>
            <a:p>
              <a:pPr lvl="0" algn="ctr">
                <a:buClr>
                  <a:schemeClr val="dk1"/>
                </a:buClr>
                <a:buSzPts val="1100"/>
              </a:pPr>
              <a:endParaRPr sz="3600">
                <a:solidFill>
                  <a:srgbClr val="FFFFFF"/>
                </a:solidFill>
                <a:latin typeface="Times New Roman" pitchFamily="18" charset="0"/>
                <a:cs typeface="Times New Roman" pitchFamily="18" charset="0"/>
              </a:endParaRPr>
            </a:p>
          </p:txBody>
        </p:sp>
        <p:sp>
          <p:nvSpPr>
            <p:cNvPr id="19" name="Google Shape;845;p32"/>
            <p:cNvSpPr/>
            <p:nvPr/>
          </p:nvSpPr>
          <p:spPr>
            <a:xfrm>
              <a:off x="4860575" y="2599575"/>
              <a:ext cx="469425" cy="469125"/>
            </a:xfrm>
            <a:custGeom>
              <a:avLst/>
              <a:gdLst/>
              <a:ahLst/>
              <a:cxnLst/>
              <a:rect l="l" t="t" r="r" b="b"/>
              <a:pathLst>
                <a:path w="18777" h="18765" extrusionOk="0">
                  <a:moveTo>
                    <a:pt x="18777" y="0"/>
                  </a:moveTo>
                  <a:cubicBezTo>
                    <a:pt x="8406" y="0"/>
                    <a:pt x="0" y="8406"/>
                    <a:pt x="0" y="18764"/>
                  </a:cubicBezTo>
                  <a:lnTo>
                    <a:pt x="18777" y="18764"/>
                  </a:lnTo>
                  <a:lnTo>
                    <a:pt x="18777" y="0"/>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6;p32"/>
            <p:cNvSpPr/>
            <p:nvPr/>
          </p:nvSpPr>
          <p:spPr>
            <a:xfrm>
              <a:off x="5329975" y="3068675"/>
              <a:ext cx="469425" cy="469425"/>
            </a:xfrm>
            <a:custGeom>
              <a:avLst/>
              <a:gdLst/>
              <a:ahLst/>
              <a:cxnLst/>
              <a:rect l="l" t="t" r="r" b="b"/>
              <a:pathLst>
                <a:path w="18777" h="18777" extrusionOk="0">
                  <a:moveTo>
                    <a:pt x="1" y="0"/>
                  </a:moveTo>
                  <a:lnTo>
                    <a:pt x="1" y="18776"/>
                  </a:lnTo>
                  <a:cubicBezTo>
                    <a:pt x="10371" y="18776"/>
                    <a:pt x="18777" y="10371"/>
                    <a:pt x="18777"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7;p32"/>
            <p:cNvSpPr/>
            <p:nvPr/>
          </p:nvSpPr>
          <p:spPr>
            <a:xfrm>
              <a:off x="4926650" y="2665350"/>
              <a:ext cx="806675" cy="806975"/>
            </a:xfrm>
            <a:custGeom>
              <a:avLst/>
              <a:gdLst/>
              <a:ahLst/>
              <a:cxnLst/>
              <a:rect l="l" t="t" r="r" b="b"/>
              <a:pathLst>
                <a:path w="32267" h="32279" extrusionOk="0">
                  <a:moveTo>
                    <a:pt x="16134" y="0"/>
                  </a:moveTo>
                  <a:cubicBezTo>
                    <a:pt x="7216" y="0"/>
                    <a:pt x="1" y="7227"/>
                    <a:pt x="1" y="16133"/>
                  </a:cubicBezTo>
                  <a:cubicBezTo>
                    <a:pt x="1" y="25051"/>
                    <a:pt x="7216" y="32278"/>
                    <a:pt x="16134" y="32278"/>
                  </a:cubicBezTo>
                  <a:cubicBezTo>
                    <a:pt x="25051" y="32278"/>
                    <a:pt x="32266" y="25051"/>
                    <a:pt x="32266" y="16133"/>
                  </a:cubicBezTo>
                  <a:cubicBezTo>
                    <a:pt x="32266" y="7227"/>
                    <a:pt x="25051" y="0"/>
                    <a:pt x="16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8;p32"/>
            <p:cNvSpPr/>
            <p:nvPr/>
          </p:nvSpPr>
          <p:spPr>
            <a:xfrm>
              <a:off x="5034700" y="2773700"/>
              <a:ext cx="408819" cy="590275"/>
            </a:xfrm>
            <a:custGeom>
              <a:avLst/>
              <a:gdLst/>
              <a:ahLst/>
              <a:cxnLst/>
              <a:rect l="l" t="t" r="r" b="b"/>
              <a:pathLst>
                <a:path w="23623" h="23611" extrusionOk="0">
                  <a:moveTo>
                    <a:pt x="11812" y="0"/>
                  </a:moveTo>
                  <a:cubicBezTo>
                    <a:pt x="5287" y="0"/>
                    <a:pt x="1" y="5287"/>
                    <a:pt x="1" y="11799"/>
                  </a:cubicBezTo>
                  <a:cubicBezTo>
                    <a:pt x="1" y="18324"/>
                    <a:pt x="5287" y="23610"/>
                    <a:pt x="11812" y="23610"/>
                  </a:cubicBezTo>
                  <a:cubicBezTo>
                    <a:pt x="18336" y="23610"/>
                    <a:pt x="23623" y="18324"/>
                    <a:pt x="23623" y="11799"/>
                  </a:cubicBezTo>
                  <a:cubicBezTo>
                    <a:pt x="23623" y="5287"/>
                    <a:pt x="18336" y="0"/>
                    <a:pt x="11812"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mj-lt"/>
                  <a:ea typeface="Fira Sans Extra Condensed Medium"/>
                  <a:cs typeface="Fira Sans Extra Condensed Medium"/>
                  <a:sym typeface="Fira Sans Extra Condensed Medium"/>
                </a:rPr>
                <a:t>C</a:t>
              </a:r>
              <a:endParaRPr sz="3600" b="1">
                <a:latin typeface="+mj-lt"/>
                <a:ea typeface="Fira Sans Extra Condensed Medium"/>
                <a:cs typeface="Fira Sans Extra Condensed Medium"/>
                <a:sym typeface="Fira Sans Extra Condensed Medium"/>
              </a:endParaRPr>
            </a:p>
          </p:txBody>
        </p:sp>
      </p:grpSp>
      <p:grpSp>
        <p:nvGrpSpPr>
          <p:cNvPr id="23" name="Google Shape;849;p32"/>
          <p:cNvGrpSpPr/>
          <p:nvPr/>
        </p:nvGrpSpPr>
        <p:grpSpPr>
          <a:xfrm>
            <a:off x="304800" y="5334000"/>
            <a:ext cx="8610600" cy="1219200"/>
            <a:chOff x="5468816" y="3571100"/>
            <a:chExt cx="2742484" cy="938550"/>
          </a:xfrm>
        </p:grpSpPr>
        <p:sp>
          <p:nvSpPr>
            <p:cNvPr id="24" name="Google Shape;850;p32"/>
            <p:cNvSpPr/>
            <p:nvPr/>
          </p:nvSpPr>
          <p:spPr>
            <a:xfrm>
              <a:off x="5468816" y="3636900"/>
              <a:ext cx="2451247" cy="787427"/>
            </a:xfrm>
            <a:custGeom>
              <a:avLst/>
              <a:gdLst/>
              <a:ahLst/>
              <a:cxnLst/>
              <a:rect l="l" t="t" r="r" b="b"/>
              <a:pathLst>
                <a:path w="115301" h="32279" extrusionOk="0">
                  <a:moveTo>
                    <a:pt x="16610" y="0"/>
                  </a:moveTo>
                  <a:cubicBezTo>
                    <a:pt x="7704" y="0"/>
                    <a:pt x="167" y="7025"/>
                    <a:pt x="60" y="15931"/>
                  </a:cubicBezTo>
                  <a:cubicBezTo>
                    <a:pt x="1" y="20467"/>
                    <a:pt x="1810" y="24587"/>
                    <a:pt x="4775" y="27539"/>
                  </a:cubicBezTo>
                  <a:cubicBezTo>
                    <a:pt x="7692" y="30468"/>
                    <a:pt x="11740" y="32278"/>
                    <a:pt x="16193" y="32278"/>
                  </a:cubicBezTo>
                  <a:lnTo>
                    <a:pt x="115301" y="32278"/>
                  </a:lnTo>
                  <a:cubicBezTo>
                    <a:pt x="106395" y="32278"/>
                    <a:pt x="99168" y="25051"/>
                    <a:pt x="99168" y="16133"/>
                  </a:cubicBezTo>
                  <a:cubicBezTo>
                    <a:pt x="99168" y="7227"/>
                    <a:pt x="91941" y="0"/>
                    <a:pt x="83023" y="0"/>
                  </a:cubicBezTo>
                  <a:close/>
                </a:path>
              </a:pathLst>
            </a:custGeom>
            <a:solidFill>
              <a:srgbClr val="EC3A3B"/>
            </a:solidFill>
            <a:ln>
              <a:noFill/>
            </a:ln>
          </p:spPr>
          <p:txBody>
            <a:bodyPr spcFirstLastPara="1" wrap="square" lIns="274300" tIns="91425" rIns="731500" bIns="91425" anchor="ctr" anchorCtr="0">
              <a:noAutofit/>
            </a:bodyPr>
            <a:lstStyle/>
            <a:p>
              <a:pPr lvl="0" algn="ctr">
                <a:buClr>
                  <a:schemeClr val="dk1"/>
                </a:buClr>
                <a:buSzPts val="1100"/>
              </a:pPr>
              <a:endParaRPr sz="3600">
                <a:solidFill>
                  <a:srgbClr val="FFFFFF"/>
                </a:solidFill>
                <a:latin typeface="Times New Roman" pitchFamily="18" charset="0"/>
                <a:ea typeface="Roboto"/>
                <a:cs typeface="Times New Roman" pitchFamily="18" charset="0"/>
                <a:sym typeface="Roboto"/>
              </a:endParaRPr>
            </a:p>
          </p:txBody>
        </p:sp>
        <p:sp>
          <p:nvSpPr>
            <p:cNvPr id="25" name="Google Shape;851;p32"/>
            <p:cNvSpPr/>
            <p:nvPr/>
          </p:nvSpPr>
          <p:spPr>
            <a:xfrm>
              <a:off x="7741875" y="3571100"/>
              <a:ext cx="469425" cy="469150"/>
            </a:xfrm>
            <a:custGeom>
              <a:avLst/>
              <a:gdLst/>
              <a:ahLst/>
              <a:cxnLst/>
              <a:rect l="l" t="t" r="r" b="b"/>
              <a:pathLst>
                <a:path w="18777" h="18766" extrusionOk="0">
                  <a:moveTo>
                    <a:pt x="1" y="1"/>
                  </a:moveTo>
                  <a:lnTo>
                    <a:pt x="1" y="18765"/>
                  </a:lnTo>
                  <a:lnTo>
                    <a:pt x="18777" y="18765"/>
                  </a:lnTo>
                  <a:cubicBezTo>
                    <a:pt x="18777" y="8395"/>
                    <a:pt x="10371" y="1"/>
                    <a:pt x="1"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2;p32"/>
            <p:cNvSpPr/>
            <p:nvPr/>
          </p:nvSpPr>
          <p:spPr>
            <a:xfrm>
              <a:off x="7272475" y="4040225"/>
              <a:ext cx="469425" cy="469425"/>
            </a:xfrm>
            <a:custGeom>
              <a:avLst/>
              <a:gdLst/>
              <a:ahLst/>
              <a:cxnLst/>
              <a:rect l="l" t="t" r="r" b="b"/>
              <a:pathLst>
                <a:path w="18777" h="18777" extrusionOk="0">
                  <a:moveTo>
                    <a:pt x="1" y="0"/>
                  </a:moveTo>
                  <a:cubicBezTo>
                    <a:pt x="1" y="10371"/>
                    <a:pt x="8407" y="18776"/>
                    <a:pt x="18777" y="18776"/>
                  </a:cubicBezTo>
                  <a:lnTo>
                    <a:pt x="18777" y="0"/>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53;p32"/>
            <p:cNvSpPr/>
            <p:nvPr/>
          </p:nvSpPr>
          <p:spPr>
            <a:xfrm>
              <a:off x="7507477" y="3636900"/>
              <a:ext cx="637748" cy="806975"/>
            </a:xfrm>
            <a:custGeom>
              <a:avLst/>
              <a:gdLst/>
              <a:ahLst/>
              <a:cxnLst/>
              <a:rect l="l" t="t" r="r" b="b"/>
              <a:pathLst>
                <a:path w="32267" h="32279" extrusionOk="0">
                  <a:moveTo>
                    <a:pt x="16134" y="0"/>
                  </a:moveTo>
                  <a:cubicBezTo>
                    <a:pt x="7228" y="0"/>
                    <a:pt x="1" y="7227"/>
                    <a:pt x="1" y="16133"/>
                  </a:cubicBezTo>
                  <a:cubicBezTo>
                    <a:pt x="1" y="25051"/>
                    <a:pt x="7228" y="32278"/>
                    <a:pt x="16134" y="32278"/>
                  </a:cubicBezTo>
                  <a:cubicBezTo>
                    <a:pt x="25052" y="32278"/>
                    <a:pt x="32267" y="25051"/>
                    <a:pt x="32267" y="16133"/>
                  </a:cubicBezTo>
                  <a:cubicBezTo>
                    <a:pt x="32267" y="7227"/>
                    <a:pt x="25052" y="0"/>
                    <a:pt x="16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4;p32"/>
            <p:cNvSpPr/>
            <p:nvPr/>
          </p:nvSpPr>
          <p:spPr>
            <a:xfrm>
              <a:off x="7677365" y="3745250"/>
              <a:ext cx="359810" cy="590275"/>
            </a:xfrm>
            <a:custGeom>
              <a:avLst/>
              <a:gdLst/>
              <a:ahLst/>
              <a:cxnLst/>
              <a:rect l="l" t="t" r="r" b="b"/>
              <a:pathLst>
                <a:path w="23623" h="23611" extrusionOk="0">
                  <a:moveTo>
                    <a:pt x="11812" y="0"/>
                  </a:moveTo>
                  <a:cubicBezTo>
                    <a:pt x="5287" y="0"/>
                    <a:pt x="1" y="5286"/>
                    <a:pt x="1" y="11799"/>
                  </a:cubicBezTo>
                  <a:cubicBezTo>
                    <a:pt x="1" y="18324"/>
                    <a:pt x="5287" y="23610"/>
                    <a:pt x="11812" y="23610"/>
                  </a:cubicBezTo>
                  <a:cubicBezTo>
                    <a:pt x="18336" y="23610"/>
                    <a:pt x="23623" y="18324"/>
                    <a:pt x="23623" y="11799"/>
                  </a:cubicBezTo>
                  <a:cubicBezTo>
                    <a:pt x="23623" y="5286"/>
                    <a:pt x="18336" y="0"/>
                    <a:pt x="11812"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mj-lt"/>
                  <a:ea typeface="Fira Sans Extra Condensed Medium"/>
                  <a:cs typeface="Fira Sans Extra Condensed Medium"/>
                  <a:sym typeface="Fira Sans Extra Condensed Medium"/>
                </a:rPr>
                <a:t>D</a:t>
              </a:r>
              <a:endParaRPr sz="3600" b="1">
                <a:latin typeface="+mj-lt"/>
                <a:ea typeface="Fira Sans Extra Condensed Medium"/>
                <a:cs typeface="Fira Sans Extra Condensed Medium"/>
                <a:sym typeface="Fira Sans Extra Condensed Medium"/>
              </a:endParaRPr>
            </a:p>
          </p:txBody>
        </p:sp>
      </p:grpSp>
      <p:sp>
        <p:nvSpPr>
          <p:cNvPr id="29" name="Rectangle 28"/>
          <p:cNvSpPr/>
          <p:nvPr/>
        </p:nvSpPr>
        <p:spPr>
          <a:xfrm>
            <a:off x="2667000" y="1676400"/>
            <a:ext cx="5638800" cy="1077218"/>
          </a:xfrm>
          <a:prstGeom prst="rect">
            <a:avLst/>
          </a:prstGeom>
        </p:spPr>
        <p:txBody>
          <a:bodyPr wrap="square">
            <a:spAutoFit/>
          </a:bodyPr>
          <a:lstStyle/>
          <a:p>
            <a:r>
              <a:rPr lang="vi-VN" sz="3200" dirty="0">
                <a:latin typeface="Times New Roman" pitchFamily="18" charset="0"/>
                <a:cs typeface="Times New Roman" pitchFamily="18" charset="0"/>
              </a:rPr>
              <a:t>Toàn bộ điện năng ở nơi cấp sẽ truyền đến nơi tiêu thụ.</a:t>
            </a:r>
            <a:endParaRPr lang="en-US" sz="3200" dirty="0">
              <a:latin typeface="Times New Roman" pitchFamily="18" charset="0"/>
              <a:cs typeface="Times New Roman" pitchFamily="18" charset="0"/>
            </a:endParaRPr>
          </a:p>
        </p:txBody>
      </p:sp>
      <p:sp>
        <p:nvSpPr>
          <p:cNvPr id="30" name="Rectangle 29"/>
          <p:cNvSpPr/>
          <p:nvPr/>
        </p:nvSpPr>
        <p:spPr>
          <a:xfrm>
            <a:off x="381000" y="3105835"/>
            <a:ext cx="6553200" cy="1077218"/>
          </a:xfrm>
          <a:prstGeom prst="rect">
            <a:avLst/>
          </a:prstGeom>
        </p:spPr>
        <p:txBody>
          <a:bodyPr wrap="square">
            <a:spAutoFit/>
          </a:bodyPr>
          <a:lstStyle/>
          <a:p>
            <a:r>
              <a:rPr lang="vi-VN" sz="3200" dirty="0">
                <a:latin typeface="Times New Roman" pitchFamily="18" charset="0"/>
                <a:cs typeface="Times New Roman" pitchFamily="18" charset="0"/>
              </a:rPr>
              <a:t>Có một phần điện năng hao phí do hiện tượng tỏa nhiệt trên đường dây.</a:t>
            </a:r>
            <a:endParaRPr lang="en-US" sz="3200" dirty="0">
              <a:latin typeface="Times New Roman" pitchFamily="18" charset="0"/>
              <a:cs typeface="Times New Roman" pitchFamily="18" charset="0"/>
            </a:endParaRPr>
          </a:p>
        </p:txBody>
      </p:sp>
      <p:sp>
        <p:nvSpPr>
          <p:cNvPr id="31" name="Rectangle 30"/>
          <p:cNvSpPr/>
          <p:nvPr/>
        </p:nvSpPr>
        <p:spPr>
          <a:xfrm>
            <a:off x="2514600" y="4419600"/>
            <a:ext cx="5277636" cy="584775"/>
          </a:xfrm>
          <a:prstGeom prst="rect">
            <a:avLst/>
          </a:prstGeom>
        </p:spPr>
        <p:txBody>
          <a:bodyPr wrap="square">
            <a:spAutoFit/>
          </a:bodyPr>
          <a:lstStyle/>
          <a:p>
            <a:r>
              <a:rPr lang="en-US" sz="3200" dirty="0" err="1">
                <a:latin typeface="Times New Roman" pitchFamily="18" charset="0"/>
                <a:cs typeface="Times New Roman" pitchFamily="18" charset="0"/>
              </a:rPr>
              <a:t>Hiệu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100%.</a:t>
            </a:r>
          </a:p>
        </p:txBody>
      </p:sp>
      <p:sp>
        <p:nvSpPr>
          <p:cNvPr id="32" name="Rectangle 31"/>
          <p:cNvSpPr/>
          <p:nvPr/>
        </p:nvSpPr>
        <p:spPr>
          <a:xfrm>
            <a:off x="685800" y="5410200"/>
            <a:ext cx="5791200" cy="1077218"/>
          </a:xfrm>
          <a:prstGeom prst="rect">
            <a:avLst/>
          </a:prstGeom>
        </p:spPr>
        <p:txBody>
          <a:bodyPr wrap="square">
            <a:spAutoFit/>
          </a:bodyPr>
          <a:lstStyle/>
          <a:p>
            <a:r>
              <a:rPr lang="vi-VN" sz="3200" dirty="0">
                <a:latin typeface="Times New Roman" pitchFamily="18" charset="0"/>
                <a:cs typeface="Times New Roman" pitchFamily="18" charset="0"/>
              </a:rPr>
              <a:t>Không có hao phí do tỏa nhiệt trên đường dây.</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Bottom)">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plus(in)">
                                      <p:cBhvr>
                                        <p:cTn id="28" dur="20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heel(4)">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plus(in)">
                                      <p:cBhvr>
                                        <p:cTn id="43" dur="20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linds(horizontal)">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grpSp>
        <p:nvGrpSpPr>
          <p:cNvPr id="2" name="Google Shape;56;p15"/>
          <p:cNvGrpSpPr/>
          <p:nvPr/>
        </p:nvGrpSpPr>
        <p:grpSpPr>
          <a:xfrm>
            <a:off x="0" y="2500456"/>
            <a:ext cx="5943600" cy="1231133"/>
            <a:chOff x="2610900" y="1837425"/>
            <a:chExt cx="3520084" cy="923350"/>
          </a:xfrm>
        </p:grpSpPr>
        <p:sp>
          <p:nvSpPr>
            <p:cNvPr id="57" name="Google Shape;57;p15"/>
            <p:cNvSpPr txBox="1"/>
            <p:nvPr/>
          </p:nvSpPr>
          <p:spPr>
            <a:xfrm>
              <a:off x="5682938" y="2058500"/>
              <a:ext cx="448046" cy="48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chemeClr val="accent2"/>
                  </a:solidFill>
                  <a:latin typeface="+mj-lt"/>
                  <a:ea typeface="Fira Sans Extra Condensed Medium"/>
                  <a:cs typeface="Fira Sans Extra Condensed Medium"/>
                  <a:sym typeface="Fira Sans Extra Condensed Medium"/>
                </a:rPr>
                <a:t>B</a:t>
              </a:r>
              <a:endParaRPr sz="3600" b="1">
                <a:solidFill>
                  <a:schemeClr val="accent2"/>
                </a:solidFill>
                <a:latin typeface="+mj-lt"/>
                <a:ea typeface="Fira Sans Extra Condensed Medium"/>
                <a:cs typeface="Fira Sans Extra Condensed Medium"/>
                <a:sym typeface="Fira Sans Extra Condensed Medium"/>
              </a:endParaRPr>
            </a:p>
          </p:txBody>
        </p:sp>
        <p:sp>
          <p:nvSpPr>
            <p:cNvPr id="58" name="Google Shape;58;p15"/>
            <p:cNvSpPr/>
            <p:nvPr/>
          </p:nvSpPr>
          <p:spPr>
            <a:xfrm>
              <a:off x="5111825" y="1837425"/>
              <a:ext cx="565850" cy="923350"/>
            </a:xfrm>
            <a:custGeom>
              <a:avLst/>
              <a:gdLst/>
              <a:ahLst/>
              <a:cxnLst/>
              <a:rect l="l" t="t" r="r" b="b"/>
              <a:pathLst>
                <a:path w="22634" h="36934" extrusionOk="0">
                  <a:moveTo>
                    <a:pt x="18766" y="1"/>
                  </a:moveTo>
                  <a:cubicBezTo>
                    <a:pt x="17967" y="1"/>
                    <a:pt x="17169" y="304"/>
                    <a:pt x="16562" y="912"/>
                  </a:cubicBezTo>
                  <a:lnTo>
                    <a:pt x="1215" y="16259"/>
                  </a:lnTo>
                  <a:cubicBezTo>
                    <a:pt x="0" y="17473"/>
                    <a:pt x="0" y="19462"/>
                    <a:pt x="1215" y="20676"/>
                  </a:cubicBezTo>
                  <a:lnTo>
                    <a:pt x="16562" y="36023"/>
                  </a:lnTo>
                  <a:cubicBezTo>
                    <a:pt x="17169" y="36630"/>
                    <a:pt x="17967" y="36934"/>
                    <a:pt x="18766" y="36934"/>
                  </a:cubicBezTo>
                  <a:cubicBezTo>
                    <a:pt x="19565" y="36934"/>
                    <a:pt x="20366" y="36630"/>
                    <a:pt x="20979" y="36023"/>
                  </a:cubicBezTo>
                  <a:lnTo>
                    <a:pt x="22634" y="34368"/>
                  </a:lnTo>
                  <a:lnTo>
                    <a:pt x="8942" y="20676"/>
                  </a:lnTo>
                  <a:cubicBezTo>
                    <a:pt x="7716" y="19462"/>
                    <a:pt x="7716" y="17473"/>
                    <a:pt x="8942" y="16259"/>
                  </a:cubicBezTo>
                  <a:lnTo>
                    <a:pt x="22634" y="2567"/>
                  </a:lnTo>
                  <a:lnTo>
                    <a:pt x="20979" y="912"/>
                  </a:lnTo>
                  <a:cubicBezTo>
                    <a:pt x="20366" y="304"/>
                    <a:pt x="19565" y="1"/>
                    <a:pt x="18766"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5438650" y="2149825"/>
              <a:ext cx="171775" cy="298575"/>
            </a:xfrm>
            <a:custGeom>
              <a:avLst/>
              <a:gdLst/>
              <a:ahLst/>
              <a:cxnLst/>
              <a:rect l="l" t="t" r="r" b="b"/>
              <a:pathLst>
                <a:path w="6871" h="11943" extrusionOk="0">
                  <a:moveTo>
                    <a:pt x="5372" y="0"/>
                  </a:moveTo>
                  <a:cubicBezTo>
                    <a:pt x="5006" y="0"/>
                    <a:pt x="4635" y="137"/>
                    <a:pt x="4334" y="441"/>
                  </a:cubicBezTo>
                  <a:lnTo>
                    <a:pt x="1489" y="3286"/>
                  </a:lnTo>
                  <a:cubicBezTo>
                    <a:pt x="0" y="4763"/>
                    <a:pt x="0" y="7168"/>
                    <a:pt x="1489" y="8656"/>
                  </a:cubicBezTo>
                  <a:lnTo>
                    <a:pt x="4334" y="11502"/>
                  </a:lnTo>
                  <a:cubicBezTo>
                    <a:pt x="4635" y="11806"/>
                    <a:pt x="5006" y="11942"/>
                    <a:pt x="5372" y="11942"/>
                  </a:cubicBezTo>
                  <a:cubicBezTo>
                    <a:pt x="6135" y="11942"/>
                    <a:pt x="6870" y="11348"/>
                    <a:pt x="6870" y="10454"/>
                  </a:cubicBezTo>
                  <a:lnTo>
                    <a:pt x="6870" y="1489"/>
                  </a:lnTo>
                  <a:cubicBezTo>
                    <a:pt x="6870" y="595"/>
                    <a:pt x="6135" y="0"/>
                    <a:pt x="5372"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2610900" y="1922425"/>
              <a:ext cx="2853075" cy="753375"/>
            </a:xfrm>
            <a:custGeom>
              <a:avLst/>
              <a:gdLst/>
              <a:ahLst/>
              <a:cxnLst/>
              <a:rect l="l" t="t" r="r" b="b"/>
              <a:pathLst>
                <a:path w="114123" h="30135" extrusionOk="0">
                  <a:moveTo>
                    <a:pt x="14836" y="0"/>
                  </a:moveTo>
                  <a:lnTo>
                    <a:pt x="1" y="15061"/>
                  </a:lnTo>
                  <a:lnTo>
                    <a:pt x="14836" y="30135"/>
                  </a:lnTo>
                  <a:lnTo>
                    <a:pt x="114122" y="30135"/>
                  </a:lnTo>
                  <a:lnTo>
                    <a:pt x="101252" y="17276"/>
                  </a:lnTo>
                  <a:cubicBezTo>
                    <a:pt x="100644" y="16669"/>
                    <a:pt x="100335" y="15871"/>
                    <a:pt x="100335" y="15061"/>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endParaRPr sz="3600">
                <a:solidFill>
                  <a:srgbClr val="434343"/>
                </a:solidFill>
                <a:latin typeface="Times New Roman" pitchFamily="18" charset="0"/>
                <a:ea typeface="Roboto"/>
                <a:cs typeface="Times New Roman" pitchFamily="18" charset="0"/>
                <a:sym typeface="Roboto"/>
              </a:endParaRPr>
            </a:p>
          </p:txBody>
        </p:sp>
      </p:grpSp>
      <p:grpSp>
        <p:nvGrpSpPr>
          <p:cNvPr id="3" name="Google Shape;62;p15"/>
          <p:cNvGrpSpPr/>
          <p:nvPr/>
        </p:nvGrpSpPr>
        <p:grpSpPr>
          <a:xfrm>
            <a:off x="3200400" y="3705744"/>
            <a:ext cx="4800599" cy="1231133"/>
            <a:chOff x="2673613" y="2780700"/>
            <a:chExt cx="3859537" cy="923350"/>
          </a:xfrm>
        </p:grpSpPr>
        <p:sp>
          <p:nvSpPr>
            <p:cNvPr id="63" name="Google Shape;63;p15"/>
            <p:cNvSpPr txBox="1"/>
            <p:nvPr/>
          </p:nvSpPr>
          <p:spPr>
            <a:xfrm>
              <a:off x="2673613" y="3001788"/>
              <a:ext cx="788700" cy="48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chemeClr val="accent5"/>
                  </a:solidFill>
                  <a:latin typeface="+mj-lt"/>
                  <a:ea typeface="Fira Sans Extra Condensed Medium"/>
                  <a:cs typeface="Fira Sans Extra Condensed Medium"/>
                  <a:sym typeface="Fira Sans Extra Condensed Medium"/>
                </a:rPr>
                <a:t>C</a:t>
              </a:r>
              <a:endParaRPr sz="3600" b="1">
                <a:solidFill>
                  <a:schemeClr val="accent5"/>
                </a:solidFill>
                <a:latin typeface="+mj-lt"/>
                <a:ea typeface="Fira Sans Extra Condensed Medium"/>
                <a:cs typeface="Fira Sans Extra Condensed Medium"/>
                <a:sym typeface="Fira Sans Extra Condensed Medium"/>
              </a:endParaRPr>
            </a:p>
          </p:txBody>
        </p:sp>
        <p:sp>
          <p:nvSpPr>
            <p:cNvPr id="64" name="Google Shape;64;p15"/>
            <p:cNvSpPr/>
            <p:nvPr/>
          </p:nvSpPr>
          <p:spPr>
            <a:xfrm>
              <a:off x="3466375" y="2780700"/>
              <a:ext cx="566175" cy="923350"/>
            </a:xfrm>
            <a:custGeom>
              <a:avLst/>
              <a:gdLst/>
              <a:ahLst/>
              <a:cxnLst/>
              <a:rect l="l" t="t" r="r" b="b"/>
              <a:pathLst>
                <a:path w="22647" h="36934" extrusionOk="0">
                  <a:moveTo>
                    <a:pt x="3869" y="1"/>
                  </a:moveTo>
                  <a:cubicBezTo>
                    <a:pt x="3069" y="1"/>
                    <a:pt x="2269" y="304"/>
                    <a:pt x="1655" y="911"/>
                  </a:cubicBezTo>
                  <a:lnTo>
                    <a:pt x="1" y="2566"/>
                  </a:lnTo>
                  <a:lnTo>
                    <a:pt x="13693" y="16259"/>
                  </a:lnTo>
                  <a:cubicBezTo>
                    <a:pt x="14919" y="17485"/>
                    <a:pt x="14919" y="19461"/>
                    <a:pt x="13693" y="20676"/>
                  </a:cubicBezTo>
                  <a:lnTo>
                    <a:pt x="1" y="34368"/>
                  </a:lnTo>
                  <a:lnTo>
                    <a:pt x="1655" y="36023"/>
                  </a:lnTo>
                  <a:cubicBezTo>
                    <a:pt x="2269" y="36630"/>
                    <a:pt x="3069" y="36934"/>
                    <a:pt x="3869" y="36934"/>
                  </a:cubicBezTo>
                  <a:cubicBezTo>
                    <a:pt x="4668" y="36934"/>
                    <a:pt x="5465" y="36630"/>
                    <a:pt x="6073" y="36023"/>
                  </a:cubicBezTo>
                  <a:lnTo>
                    <a:pt x="21420" y="20676"/>
                  </a:lnTo>
                  <a:cubicBezTo>
                    <a:pt x="22646" y="19461"/>
                    <a:pt x="22646" y="17485"/>
                    <a:pt x="21420" y="16259"/>
                  </a:cubicBezTo>
                  <a:lnTo>
                    <a:pt x="6073" y="911"/>
                  </a:lnTo>
                  <a:cubicBezTo>
                    <a:pt x="5465" y="304"/>
                    <a:pt x="4668" y="1"/>
                    <a:pt x="3869"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3533650" y="3093100"/>
              <a:ext cx="171775" cy="298575"/>
            </a:xfrm>
            <a:custGeom>
              <a:avLst/>
              <a:gdLst/>
              <a:ahLst/>
              <a:cxnLst/>
              <a:rect l="l" t="t" r="r" b="b"/>
              <a:pathLst>
                <a:path w="6871" h="11943" extrusionOk="0">
                  <a:moveTo>
                    <a:pt x="1499" y="0"/>
                  </a:moveTo>
                  <a:cubicBezTo>
                    <a:pt x="736" y="0"/>
                    <a:pt x="0" y="595"/>
                    <a:pt x="0" y="1488"/>
                  </a:cubicBezTo>
                  <a:lnTo>
                    <a:pt x="0" y="10454"/>
                  </a:lnTo>
                  <a:cubicBezTo>
                    <a:pt x="0" y="11348"/>
                    <a:pt x="736" y="11942"/>
                    <a:pt x="1499" y="11942"/>
                  </a:cubicBezTo>
                  <a:cubicBezTo>
                    <a:pt x="1864" y="11942"/>
                    <a:pt x="2236" y="11806"/>
                    <a:pt x="2536" y="11502"/>
                  </a:cubicBezTo>
                  <a:lnTo>
                    <a:pt x="5382" y="8656"/>
                  </a:lnTo>
                  <a:cubicBezTo>
                    <a:pt x="6870" y="7180"/>
                    <a:pt x="6870" y="4775"/>
                    <a:pt x="5382" y="3286"/>
                  </a:cubicBezTo>
                  <a:lnTo>
                    <a:pt x="2536" y="441"/>
                  </a:lnTo>
                  <a:cubicBezTo>
                    <a:pt x="2236" y="136"/>
                    <a:pt x="1864" y="0"/>
                    <a:pt x="1499"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3680100" y="2865675"/>
              <a:ext cx="2853050" cy="753400"/>
            </a:xfrm>
            <a:custGeom>
              <a:avLst/>
              <a:gdLst/>
              <a:ahLst/>
              <a:cxnLst/>
              <a:rect l="l" t="t" r="r" b="b"/>
              <a:pathLst>
                <a:path w="114122" h="30136" extrusionOk="0">
                  <a:moveTo>
                    <a:pt x="0" y="1"/>
                  </a:moveTo>
                  <a:lnTo>
                    <a:pt x="12871" y="12860"/>
                  </a:lnTo>
                  <a:cubicBezTo>
                    <a:pt x="13478" y="13467"/>
                    <a:pt x="13788" y="14265"/>
                    <a:pt x="13788" y="15074"/>
                  </a:cubicBezTo>
                  <a:cubicBezTo>
                    <a:pt x="13788" y="15872"/>
                    <a:pt x="13478" y="16670"/>
                    <a:pt x="12871" y="17277"/>
                  </a:cubicBezTo>
                  <a:lnTo>
                    <a:pt x="12" y="30135"/>
                  </a:lnTo>
                  <a:lnTo>
                    <a:pt x="99286" y="30135"/>
                  </a:lnTo>
                  <a:lnTo>
                    <a:pt x="114122" y="15074"/>
                  </a:lnTo>
                  <a:lnTo>
                    <a:pt x="99286" y="1"/>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r>
                <a:rPr lang="vi-VN" sz="3600" dirty="0">
                  <a:latin typeface="Times New Roman" pitchFamily="18" charset="0"/>
                  <a:cs typeface="Times New Roman" pitchFamily="18" charset="0"/>
                </a:rPr>
                <a:t>4</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tuần</a:t>
              </a:r>
              <a:endParaRPr lang="en-US" sz="3600" dirty="0">
                <a:solidFill>
                  <a:srgbClr val="434343"/>
                </a:solidFill>
                <a:latin typeface="Times New Roman" pitchFamily="18" charset="0"/>
                <a:ea typeface="Roboto"/>
                <a:cs typeface="Times New Roman" pitchFamily="18" charset="0"/>
                <a:sym typeface="Roboto"/>
              </a:endParaRPr>
            </a:p>
          </p:txBody>
        </p:sp>
      </p:grpSp>
      <p:grpSp>
        <p:nvGrpSpPr>
          <p:cNvPr id="4" name="Google Shape;68;p15"/>
          <p:cNvGrpSpPr/>
          <p:nvPr/>
        </p:nvGrpSpPr>
        <p:grpSpPr>
          <a:xfrm>
            <a:off x="0" y="5181600"/>
            <a:ext cx="6477000" cy="1231433"/>
            <a:chOff x="2610900" y="3683275"/>
            <a:chExt cx="3534297" cy="923575"/>
          </a:xfrm>
        </p:grpSpPr>
        <p:sp>
          <p:nvSpPr>
            <p:cNvPr id="69" name="Google Shape;69;p15"/>
            <p:cNvSpPr txBox="1"/>
            <p:nvPr/>
          </p:nvSpPr>
          <p:spPr>
            <a:xfrm>
              <a:off x="5682025" y="3904450"/>
              <a:ext cx="463172" cy="48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chemeClr val="accent4"/>
                  </a:solidFill>
                  <a:latin typeface="+mj-lt"/>
                  <a:ea typeface="Fira Sans Extra Condensed Medium"/>
                  <a:cs typeface="Fira Sans Extra Condensed Medium"/>
                  <a:sym typeface="Fira Sans Extra Condensed Medium"/>
                </a:rPr>
                <a:t>D</a:t>
              </a:r>
              <a:endParaRPr sz="3600" b="1">
                <a:solidFill>
                  <a:schemeClr val="accent4"/>
                </a:solidFill>
                <a:latin typeface="+mj-lt"/>
                <a:ea typeface="Fira Sans Extra Condensed Medium"/>
                <a:cs typeface="Fira Sans Extra Condensed Medium"/>
                <a:sym typeface="Fira Sans Extra Condensed Medium"/>
              </a:endParaRPr>
            </a:p>
          </p:txBody>
        </p:sp>
        <p:sp>
          <p:nvSpPr>
            <p:cNvPr id="70" name="Google Shape;70;p15"/>
            <p:cNvSpPr/>
            <p:nvPr/>
          </p:nvSpPr>
          <p:spPr>
            <a:xfrm>
              <a:off x="5111825" y="3683275"/>
              <a:ext cx="565850" cy="923575"/>
            </a:xfrm>
            <a:custGeom>
              <a:avLst/>
              <a:gdLst/>
              <a:ahLst/>
              <a:cxnLst/>
              <a:rect l="l" t="t" r="r" b="b"/>
              <a:pathLst>
                <a:path w="22634" h="36943" extrusionOk="0">
                  <a:moveTo>
                    <a:pt x="18766" y="0"/>
                  </a:moveTo>
                  <a:cubicBezTo>
                    <a:pt x="17967" y="0"/>
                    <a:pt x="17169" y="307"/>
                    <a:pt x="16562" y="920"/>
                  </a:cubicBezTo>
                  <a:lnTo>
                    <a:pt x="1215" y="16267"/>
                  </a:lnTo>
                  <a:cubicBezTo>
                    <a:pt x="0" y="17482"/>
                    <a:pt x="0" y="19458"/>
                    <a:pt x="1215" y="20684"/>
                  </a:cubicBezTo>
                  <a:lnTo>
                    <a:pt x="16562" y="36031"/>
                  </a:lnTo>
                  <a:cubicBezTo>
                    <a:pt x="17169" y="36639"/>
                    <a:pt x="17967" y="36942"/>
                    <a:pt x="18766" y="36942"/>
                  </a:cubicBezTo>
                  <a:cubicBezTo>
                    <a:pt x="19565" y="36942"/>
                    <a:pt x="20366" y="36639"/>
                    <a:pt x="20979" y="36031"/>
                  </a:cubicBezTo>
                  <a:lnTo>
                    <a:pt x="22634" y="34377"/>
                  </a:lnTo>
                  <a:lnTo>
                    <a:pt x="8942" y="20684"/>
                  </a:lnTo>
                  <a:cubicBezTo>
                    <a:pt x="7716" y="19458"/>
                    <a:pt x="7716" y="17482"/>
                    <a:pt x="8942" y="16267"/>
                  </a:cubicBezTo>
                  <a:lnTo>
                    <a:pt x="22634" y="2563"/>
                  </a:lnTo>
                  <a:lnTo>
                    <a:pt x="20979" y="920"/>
                  </a:lnTo>
                  <a:cubicBezTo>
                    <a:pt x="20366" y="307"/>
                    <a:pt x="19565" y="0"/>
                    <a:pt x="18766"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5438650" y="3995875"/>
              <a:ext cx="171775" cy="298575"/>
            </a:xfrm>
            <a:custGeom>
              <a:avLst/>
              <a:gdLst/>
              <a:ahLst/>
              <a:cxnLst/>
              <a:rect l="l" t="t" r="r" b="b"/>
              <a:pathLst>
                <a:path w="6871" h="11943" extrusionOk="0">
                  <a:moveTo>
                    <a:pt x="5372" y="1"/>
                  </a:moveTo>
                  <a:cubicBezTo>
                    <a:pt x="5006" y="1"/>
                    <a:pt x="4635" y="137"/>
                    <a:pt x="4334" y="441"/>
                  </a:cubicBezTo>
                  <a:lnTo>
                    <a:pt x="1489" y="3287"/>
                  </a:lnTo>
                  <a:cubicBezTo>
                    <a:pt x="0" y="4763"/>
                    <a:pt x="0" y="7168"/>
                    <a:pt x="1489" y="8657"/>
                  </a:cubicBezTo>
                  <a:lnTo>
                    <a:pt x="4334" y="11502"/>
                  </a:lnTo>
                  <a:cubicBezTo>
                    <a:pt x="4635" y="11807"/>
                    <a:pt x="5006" y="11943"/>
                    <a:pt x="5372" y="11943"/>
                  </a:cubicBezTo>
                  <a:cubicBezTo>
                    <a:pt x="6135" y="11943"/>
                    <a:pt x="6870" y="11348"/>
                    <a:pt x="6870" y="10454"/>
                  </a:cubicBezTo>
                  <a:lnTo>
                    <a:pt x="6870" y="1489"/>
                  </a:lnTo>
                  <a:cubicBezTo>
                    <a:pt x="6870" y="595"/>
                    <a:pt x="6135" y="1"/>
                    <a:pt x="5372" y="1"/>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2610900" y="3768475"/>
              <a:ext cx="2853075" cy="753400"/>
            </a:xfrm>
            <a:custGeom>
              <a:avLst/>
              <a:gdLst/>
              <a:ahLst/>
              <a:cxnLst/>
              <a:rect l="l" t="t" r="r" b="b"/>
              <a:pathLst>
                <a:path w="114123" h="30136" extrusionOk="0">
                  <a:moveTo>
                    <a:pt x="14836" y="0"/>
                  </a:moveTo>
                  <a:lnTo>
                    <a:pt x="1" y="15062"/>
                  </a:lnTo>
                  <a:lnTo>
                    <a:pt x="14836" y="30135"/>
                  </a:lnTo>
                  <a:lnTo>
                    <a:pt x="114122" y="30135"/>
                  </a:lnTo>
                  <a:lnTo>
                    <a:pt x="101252" y="17276"/>
                  </a:lnTo>
                  <a:cubicBezTo>
                    <a:pt x="100644" y="16669"/>
                    <a:pt x="100335" y="15860"/>
                    <a:pt x="100335" y="15062"/>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endParaRPr lang="en-US" sz="3600" dirty="0">
                <a:solidFill>
                  <a:srgbClr val="434343"/>
                </a:solidFill>
                <a:latin typeface="Times New Roman" pitchFamily="18" charset="0"/>
                <a:ea typeface="Roboto"/>
                <a:cs typeface="Times New Roman" pitchFamily="18" charset="0"/>
                <a:sym typeface="Roboto"/>
              </a:endParaRPr>
            </a:p>
          </p:txBody>
        </p:sp>
      </p:grpSp>
      <p:grpSp>
        <p:nvGrpSpPr>
          <p:cNvPr id="5" name="Google Shape;74;p15"/>
          <p:cNvGrpSpPr/>
          <p:nvPr/>
        </p:nvGrpSpPr>
        <p:grpSpPr>
          <a:xfrm>
            <a:off x="2514600" y="1143000"/>
            <a:ext cx="6629400" cy="1231433"/>
            <a:chOff x="2673625" y="934650"/>
            <a:chExt cx="2573016" cy="923575"/>
          </a:xfrm>
        </p:grpSpPr>
        <p:sp>
          <p:nvSpPr>
            <p:cNvPr id="75" name="Google Shape;75;p15"/>
            <p:cNvSpPr txBox="1"/>
            <p:nvPr/>
          </p:nvSpPr>
          <p:spPr>
            <a:xfrm>
              <a:off x="2673625" y="1155725"/>
              <a:ext cx="325324" cy="48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500" b="1" dirty="0">
                  <a:solidFill>
                    <a:schemeClr val="accent6"/>
                  </a:solidFill>
                  <a:latin typeface="+mj-lt"/>
                  <a:ea typeface="Fira Sans Extra Condensed Medium"/>
                  <a:cs typeface="Fira Sans Extra Condensed Medium"/>
                  <a:sym typeface="Fira Sans Extra Condensed Medium"/>
                </a:rPr>
                <a:t>A</a:t>
              </a:r>
              <a:endParaRPr sz="3500" b="1">
                <a:solidFill>
                  <a:schemeClr val="accent6"/>
                </a:solidFill>
                <a:latin typeface="+mj-lt"/>
                <a:ea typeface="Fira Sans Extra Condensed Medium"/>
                <a:cs typeface="Fira Sans Extra Condensed Medium"/>
                <a:sym typeface="Fira Sans Extra Condensed Medium"/>
              </a:endParaRPr>
            </a:p>
          </p:txBody>
        </p:sp>
        <p:sp>
          <p:nvSpPr>
            <p:cNvPr id="76" name="Google Shape;76;p15"/>
            <p:cNvSpPr/>
            <p:nvPr/>
          </p:nvSpPr>
          <p:spPr>
            <a:xfrm>
              <a:off x="2880649" y="934650"/>
              <a:ext cx="566175" cy="923575"/>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998949" y="1277550"/>
              <a:ext cx="171775" cy="298550"/>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3680100" y="1019625"/>
              <a:ext cx="1566541" cy="753400"/>
            </a:xfrm>
            <a:custGeom>
              <a:avLst/>
              <a:gdLst/>
              <a:ahLst/>
              <a:cxnLst/>
              <a:rect l="l" t="t" r="r" b="b"/>
              <a:pathLst>
                <a:path w="114122" h="30136" extrusionOk="0">
                  <a:moveTo>
                    <a:pt x="0" y="0"/>
                  </a:moveTo>
                  <a:lnTo>
                    <a:pt x="12871" y="12859"/>
                  </a:lnTo>
                  <a:cubicBezTo>
                    <a:pt x="13478" y="13466"/>
                    <a:pt x="13788" y="14276"/>
                    <a:pt x="13788" y="15074"/>
                  </a:cubicBezTo>
                  <a:cubicBezTo>
                    <a:pt x="13788" y="15871"/>
                    <a:pt x="13478" y="16669"/>
                    <a:pt x="12871" y="17276"/>
                  </a:cubicBezTo>
                  <a:lnTo>
                    <a:pt x="12" y="30135"/>
                  </a:lnTo>
                  <a:lnTo>
                    <a:pt x="99286" y="30135"/>
                  </a:lnTo>
                  <a:lnTo>
                    <a:pt x="114122" y="15074"/>
                  </a:lnTo>
                  <a:lnTo>
                    <a:pt x="99286" y="0"/>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endParaRPr sz="3600">
                <a:solidFill>
                  <a:srgbClr val="434343"/>
                </a:solidFill>
                <a:latin typeface="Times New Roman" pitchFamily="18" charset="0"/>
                <a:ea typeface="Roboto"/>
                <a:cs typeface="Times New Roman" pitchFamily="18" charset="0"/>
                <a:sym typeface="Roboto"/>
              </a:endParaRPr>
            </a:p>
          </p:txBody>
        </p:sp>
      </p:grpSp>
      <p:sp>
        <p:nvSpPr>
          <p:cNvPr id="27" name="Rectangle 26"/>
          <p:cNvSpPr/>
          <p:nvPr/>
        </p:nvSpPr>
        <p:spPr>
          <a:xfrm>
            <a:off x="0" y="0"/>
            <a:ext cx="914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chemeClr val="bg1"/>
                </a:solidFill>
                <a:latin typeface="Times New Roman" pitchFamily="18" charset="0"/>
                <a:cs typeface="Times New Roman" pitchFamily="18" charset="0"/>
              </a:rPr>
              <a:t>Câu 3:Phương án làm giảm hao phí hữu hiệu nhất là:</a:t>
            </a:r>
            <a:endParaRPr lang="en-US" sz="3600" dirty="0">
              <a:solidFill>
                <a:schemeClr val="bg1"/>
              </a:solidFill>
              <a:latin typeface="Times New Roman" pitchFamily="18" charset="0"/>
              <a:cs typeface="Times New Roman" pitchFamily="18" charset="0"/>
            </a:endParaRPr>
          </a:p>
        </p:txBody>
      </p:sp>
      <p:sp>
        <p:nvSpPr>
          <p:cNvPr id="29" name="Google Shape;66;p15"/>
          <p:cNvSpPr/>
          <p:nvPr/>
        </p:nvSpPr>
        <p:spPr>
          <a:xfrm>
            <a:off x="4343400" y="3810000"/>
            <a:ext cx="3548703" cy="1004533"/>
          </a:xfrm>
          <a:custGeom>
            <a:avLst/>
            <a:gdLst/>
            <a:ahLst/>
            <a:cxnLst/>
            <a:rect l="l" t="t" r="r" b="b"/>
            <a:pathLst>
              <a:path w="114122" h="30136" extrusionOk="0">
                <a:moveTo>
                  <a:pt x="0" y="1"/>
                </a:moveTo>
                <a:lnTo>
                  <a:pt x="12871" y="12860"/>
                </a:lnTo>
                <a:cubicBezTo>
                  <a:pt x="13478" y="13467"/>
                  <a:pt x="13788" y="14265"/>
                  <a:pt x="13788" y="15074"/>
                </a:cubicBezTo>
                <a:cubicBezTo>
                  <a:pt x="13788" y="15872"/>
                  <a:pt x="13478" y="16670"/>
                  <a:pt x="12871" y="17277"/>
                </a:cubicBezTo>
                <a:lnTo>
                  <a:pt x="12" y="30135"/>
                </a:lnTo>
                <a:lnTo>
                  <a:pt x="99286" y="30135"/>
                </a:lnTo>
                <a:lnTo>
                  <a:pt x="114122" y="15074"/>
                </a:lnTo>
                <a:lnTo>
                  <a:pt x="99286" y="1"/>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endParaRPr lang="en-US" sz="3600" dirty="0">
              <a:solidFill>
                <a:srgbClr val="C00000"/>
              </a:solidFill>
              <a:latin typeface="Times New Roman" pitchFamily="18" charset="0"/>
              <a:ea typeface="Roboto"/>
              <a:cs typeface="Times New Roman" pitchFamily="18" charset="0"/>
              <a:sym typeface="Roboto"/>
            </a:endParaRPr>
          </a:p>
        </p:txBody>
      </p:sp>
      <p:sp>
        <p:nvSpPr>
          <p:cNvPr id="25" name="Rectangle 24"/>
          <p:cNvSpPr/>
          <p:nvPr/>
        </p:nvSpPr>
        <p:spPr>
          <a:xfrm>
            <a:off x="4648200" y="1143000"/>
            <a:ext cx="4191001" cy="1200329"/>
          </a:xfrm>
          <a:prstGeom prst="rect">
            <a:avLst/>
          </a:prstGeom>
        </p:spPr>
        <p:txBody>
          <a:bodyPr wrap="square">
            <a:spAutoFit/>
          </a:bodyPr>
          <a:lstStyle/>
          <a:p>
            <a:r>
              <a:rPr lang="en-US" b="1" dirty="0">
                <a:solidFill>
                  <a:srgbClr val="3F3F3F"/>
                </a:solidFill>
                <a:latin typeface="Roboto"/>
                <a:cs typeface="Arial" pitchFamily="34" charset="0"/>
              </a:rPr>
              <a:t> </a:t>
            </a:r>
            <a:r>
              <a:rPr lang="vi-VN" sz="3600" dirty="0">
                <a:latin typeface="Times New Roman" pitchFamily="18" charset="0"/>
                <a:cs typeface="Times New Roman" pitchFamily="18" charset="0"/>
              </a:rPr>
              <a:t>Tăng tiết diện dây dẫn</a:t>
            </a:r>
            <a:endParaRPr lang="en-US" sz="3600" dirty="0">
              <a:latin typeface="Times New Roman" pitchFamily="18" charset="0"/>
              <a:cs typeface="Times New Roman" pitchFamily="18" charset="0"/>
            </a:endParaRPr>
          </a:p>
        </p:txBody>
      </p:sp>
      <p:sp>
        <p:nvSpPr>
          <p:cNvPr id="26" name="Rectangle 25"/>
          <p:cNvSpPr/>
          <p:nvPr/>
        </p:nvSpPr>
        <p:spPr>
          <a:xfrm>
            <a:off x="152400" y="2667000"/>
            <a:ext cx="4038600" cy="1200329"/>
          </a:xfrm>
          <a:prstGeom prst="rect">
            <a:avLst/>
          </a:prstGeom>
        </p:spPr>
        <p:txBody>
          <a:bodyPr wrap="square">
            <a:spAutoFit/>
          </a:bodyPr>
          <a:lstStyle/>
          <a:p>
            <a:r>
              <a:rPr lang="vi-VN" sz="3600" dirty="0">
                <a:latin typeface="Times New Roman" pitchFamily="18" charset="0"/>
                <a:cs typeface="Times New Roman" pitchFamily="18" charset="0"/>
              </a:rPr>
              <a:t>Chọn dây dẫn có điện trở suất nhỏ</a:t>
            </a:r>
            <a:endParaRPr lang="en-US" sz="3600" dirty="0">
              <a:latin typeface="Times New Roman" pitchFamily="18" charset="0"/>
              <a:cs typeface="Times New Roman" pitchFamily="18" charset="0"/>
            </a:endParaRPr>
          </a:p>
        </p:txBody>
      </p:sp>
      <p:sp>
        <p:nvSpPr>
          <p:cNvPr id="28" name="Rectangle 27"/>
          <p:cNvSpPr/>
          <p:nvPr/>
        </p:nvSpPr>
        <p:spPr>
          <a:xfrm>
            <a:off x="4876800" y="3962400"/>
            <a:ext cx="3634328" cy="646331"/>
          </a:xfrm>
          <a:prstGeom prst="rect">
            <a:avLst/>
          </a:prstGeom>
        </p:spPr>
        <p:txBody>
          <a:bodyPr wrap="none">
            <a:spAutoFit/>
          </a:bodyPr>
          <a:lstStyle/>
          <a:p>
            <a:r>
              <a:rPr lang="vi-VN" sz="3600" dirty="0">
                <a:latin typeface="Times New Roman" pitchFamily="18" charset="0"/>
                <a:cs typeface="Times New Roman" pitchFamily="18" charset="0"/>
              </a:rPr>
              <a:t>Tăng hiệu điện thế</a:t>
            </a:r>
            <a:endParaRPr lang="en-US" sz="3600" dirty="0">
              <a:latin typeface="Times New Roman" pitchFamily="18" charset="0"/>
              <a:cs typeface="Times New Roman" pitchFamily="18" charset="0"/>
            </a:endParaRPr>
          </a:p>
        </p:txBody>
      </p:sp>
      <p:sp>
        <p:nvSpPr>
          <p:cNvPr id="30" name="Rectangle 29"/>
          <p:cNvSpPr/>
          <p:nvPr/>
        </p:nvSpPr>
        <p:spPr>
          <a:xfrm>
            <a:off x="0" y="5486400"/>
            <a:ext cx="4480842" cy="646331"/>
          </a:xfrm>
          <a:prstGeom prst="rect">
            <a:avLst/>
          </a:prstGeom>
        </p:spPr>
        <p:txBody>
          <a:bodyPr wrap="none">
            <a:spAutoFit/>
          </a:bodyPr>
          <a:lstStyle/>
          <a:p>
            <a:r>
              <a:rPr lang="en-US" sz="3600" dirty="0" err="1">
                <a:latin typeface="Times New Roman" pitchFamily="18" charset="0"/>
                <a:cs typeface="Times New Roman" pitchFamily="18" charset="0"/>
              </a:rPr>
              <a:t>Giảm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dirty="0">
                <a:solidFill>
                  <a:srgbClr val="3F3F3F"/>
                </a:solidFill>
                <a:latin typeface="Roboto"/>
                <a:cs typeface="Arial" pitchFamily="34"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0" fill="hold"/>
                                        <p:tgtEl>
                                          <p:spTgt spid="25"/>
                                        </p:tgtEl>
                                        <p:attrNameLst>
                                          <p:attrName>ppt_x</p:attrName>
                                        </p:attrNameLst>
                                      </p:cBhvr>
                                      <p:tavLst>
                                        <p:tav tm="0">
                                          <p:val>
                                            <p:strVal val="#ppt_x"/>
                                          </p:val>
                                        </p:tav>
                                        <p:tav tm="100000">
                                          <p:val>
                                            <p:strVal val="#ppt_x"/>
                                          </p:val>
                                        </p:tav>
                                      </p:tavLst>
                                    </p:anim>
                                    <p:anim calcmode="lin" valueType="num">
                                      <p:cBhvr additive="base">
                                        <p:cTn id="18" dur="5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strips(down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strips(downLeft)">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Effect transition="in" filter="strips(downLeft)">
                                      <p:cBhvr>
                                        <p:cTn id="48" dur="500"/>
                                        <p:tgtEl>
                                          <p:spTgt spid="3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mph" presetSubtype="0" fill="hold" grpId="1" nodeType="clickEffect">
                                  <p:stCondLst>
                                    <p:cond delay="0"/>
                                  </p:stCondLst>
                                  <p:childTnLst>
                                    <p:animRot by="21600000">
                                      <p:cBhvr>
                                        <p:cTn id="52" dur="2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p:bldP spid="26" grpId="0"/>
      <p:bldP spid="28" grpId="0"/>
      <p:bldP spid="2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grpSp>
        <p:nvGrpSpPr>
          <p:cNvPr id="2" name="Google Shape;376;p22"/>
          <p:cNvGrpSpPr/>
          <p:nvPr/>
        </p:nvGrpSpPr>
        <p:grpSpPr>
          <a:xfrm>
            <a:off x="3276600" y="5486400"/>
            <a:ext cx="4572000" cy="914399"/>
            <a:chOff x="5812083" y="3483064"/>
            <a:chExt cx="2474853" cy="683661"/>
          </a:xfrm>
        </p:grpSpPr>
        <p:sp>
          <p:nvSpPr>
            <p:cNvPr id="377" name="Google Shape;377;p22"/>
            <p:cNvSpPr/>
            <p:nvPr/>
          </p:nvSpPr>
          <p:spPr>
            <a:xfrm>
              <a:off x="6304450" y="3783638"/>
              <a:ext cx="309000" cy="80400"/>
            </a:xfrm>
            <a:custGeom>
              <a:avLst/>
              <a:gdLst/>
              <a:ahLst/>
              <a:cxnLst/>
              <a:rect l="l" t="t" r="r" b="b"/>
              <a:pathLst>
                <a:path w="12360" h="3216" extrusionOk="0">
                  <a:moveTo>
                    <a:pt x="10752" y="632"/>
                  </a:moveTo>
                  <a:cubicBezTo>
                    <a:pt x="11324" y="632"/>
                    <a:pt x="11776" y="1084"/>
                    <a:pt x="11776" y="1644"/>
                  </a:cubicBezTo>
                  <a:cubicBezTo>
                    <a:pt x="11776" y="2215"/>
                    <a:pt x="11324" y="2668"/>
                    <a:pt x="10752" y="2668"/>
                  </a:cubicBezTo>
                  <a:cubicBezTo>
                    <a:pt x="10193" y="2668"/>
                    <a:pt x="9740" y="2215"/>
                    <a:pt x="9740" y="1644"/>
                  </a:cubicBezTo>
                  <a:cubicBezTo>
                    <a:pt x="9740" y="1084"/>
                    <a:pt x="10193" y="632"/>
                    <a:pt x="10752" y="632"/>
                  </a:cubicBezTo>
                  <a:close/>
                  <a:moveTo>
                    <a:pt x="10752" y="1"/>
                  </a:moveTo>
                  <a:cubicBezTo>
                    <a:pt x="10086" y="1"/>
                    <a:pt x="9502" y="537"/>
                    <a:pt x="9264" y="977"/>
                  </a:cubicBezTo>
                  <a:lnTo>
                    <a:pt x="1" y="977"/>
                  </a:lnTo>
                  <a:lnTo>
                    <a:pt x="1" y="2025"/>
                  </a:lnTo>
                  <a:lnTo>
                    <a:pt x="9216" y="2025"/>
                  </a:lnTo>
                  <a:cubicBezTo>
                    <a:pt x="9407" y="2763"/>
                    <a:pt x="10026" y="3215"/>
                    <a:pt x="10752" y="3215"/>
                  </a:cubicBezTo>
                  <a:cubicBezTo>
                    <a:pt x="11645" y="3215"/>
                    <a:pt x="12360" y="2501"/>
                    <a:pt x="12360" y="1608"/>
                  </a:cubicBezTo>
                  <a:cubicBezTo>
                    <a:pt x="12360" y="727"/>
                    <a:pt x="11645" y="1"/>
                    <a:pt x="10752" y="1"/>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2"/>
            <p:cNvSpPr/>
            <p:nvPr/>
          </p:nvSpPr>
          <p:spPr>
            <a:xfrm>
              <a:off x="5812083" y="3483064"/>
              <a:ext cx="503232" cy="683661"/>
            </a:xfrm>
            <a:custGeom>
              <a:avLst/>
              <a:gdLst/>
              <a:ahLst/>
              <a:cxnLst/>
              <a:rect l="l" t="t" r="r" b="b"/>
              <a:pathLst>
                <a:path w="23945" h="23944" extrusionOk="0">
                  <a:moveTo>
                    <a:pt x="11966" y="1084"/>
                  </a:moveTo>
                  <a:cubicBezTo>
                    <a:pt x="17979" y="1084"/>
                    <a:pt x="22861" y="5965"/>
                    <a:pt x="22861" y="11966"/>
                  </a:cubicBezTo>
                  <a:cubicBezTo>
                    <a:pt x="22861" y="17978"/>
                    <a:pt x="17979" y="22860"/>
                    <a:pt x="11966" y="22860"/>
                  </a:cubicBezTo>
                  <a:cubicBezTo>
                    <a:pt x="5966" y="22860"/>
                    <a:pt x="1084" y="17978"/>
                    <a:pt x="1084" y="11966"/>
                  </a:cubicBezTo>
                  <a:cubicBezTo>
                    <a:pt x="1084" y="5965"/>
                    <a:pt x="5966" y="1084"/>
                    <a:pt x="11966" y="1084"/>
                  </a:cubicBezTo>
                  <a:close/>
                  <a:moveTo>
                    <a:pt x="11966" y="0"/>
                  </a:moveTo>
                  <a:cubicBezTo>
                    <a:pt x="5370" y="0"/>
                    <a:pt x="1" y="5370"/>
                    <a:pt x="1" y="11966"/>
                  </a:cubicBezTo>
                  <a:cubicBezTo>
                    <a:pt x="1" y="18574"/>
                    <a:pt x="5370" y="23943"/>
                    <a:pt x="11966" y="23943"/>
                  </a:cubicBezTo>
                  <a:cubicBezTo>
                    <a:pt x="18574" y="23943"/>
                    <a:pt x="23944" y="18574"/>
                    <a:pt x="23944" y="11966"/>
                  </a:cubicBezTo>
                  <a:cubicBezTo>
                    <a:pt x="23944" y="5370"/>
                    <a:pt x="18574" y="0"/>
                    <a:pt x="11966" y="0"/>
                  </a:cubicBezTo>
                  <a:close/>
                </a:path>
              </a:pathLst>
            </a:custGeom>
            <a:solidFill>
              <a:srgbClr val="4949E7"/>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2"/>
            <p:cNvSpPr/>
            <p:nvPr/>
          </p:nvSpPr>
          <p:spPr>
            <a:xfrm>
              <a:off x="6615074" y="3547613"/>
              <a:ext cx="1671862" cy="606350"/>
            </a:xfrm>
            <a:custGeom>
              <a:avLst/>
              <a:gdLst/>
              <a:ahLst/>
              <a:cxnLst/>
              <a:rect l="l" t="t" r="r" b="b"/>
              <a:pathLst>
                <a:path w="54829" h="24254" extrusionOk="0">
                  <a:moveTo>
                    <a:pt x="1072" y="0"/>
                  </a:moveTo>
                  <a:cubicBezTo>
                    <a:pt x="477" y="0"/>
                    <a:pt x="1" y="476"/>
                    <a:pt x="1" y="1060"/>
                  </a:cubicBezTo>
                  <a:lnTo>
                    <a:pt x="1" y="23182"/>
                  </a:lnTo>
                  <a:cubicBezTo>
                    <a:pt x="1" y="23777"/>
                    <a:pt x="477" y="24253"/>
                    <a:pt x="1072" y="24253"/>
                  </a:cubicBezTo>
                  <a:lnTo>
                    <a:pt x="53757" y="24253"/>
                  </a:lnTo>
                  <a:cubicBezTo>
                    <a:pt x="54353" y="24253"/>
                    <a:pt x="54829" y="23777"/>
                    <a:pt x="54829" y="23182"/>
                  </a:cubicBezTo>
                  <a:lnTo>
                    <a:pt x="54829" y="1060"/>
                  </a:lnTo>
                  <a:cubicBezTo>
                    <a:pt x="54829" y="476"/>
                    <a:pt x="54353" y="0"/>
                    <a:pt x="53757" y="0"/>
                  </a:cubicBezTo>
                  <a:close/>
                </a:path>
              </a:pathLst>
            </a:custGeom>
            <a:solidFill>
              <a:srgbClr val="4949E7"/>
            </a:solidFill>
            <a:ln>
              <a:noFill/>
            </a:ln>
          </p:spPr>
          <p:txBody>
            <a:bodyPr spcFirstLastPara="1" wrap="square" lIns="91425" tIns="91425" rIns="91425" bIns="91425" anchor="ctr" anchorCtr="0">
              <a:noAutofit/>
            </a:bodyPr>
            <a:lstStyle/>
            <a:p>
              <a:pPr lvl="0" algn="ctr">
                <a:buClr>
                  <a:schemeClr val="dk1"/>
                </a:buClr>
                <a:buSzPts val="1100"/>
              </a:pPr>
              <a:endParaRPr sz="3200">
                <a:solidFill>
                  <a:srgbClr val="FFFFFF"/>
                </a:solidFill>
                <a:latin typeface="Times New Roman" pitchFamily="18" charset="0"/>
                <a:ea typeface="Roboto"/>
                <a:cs typeface="Times New Roman" pitchFamily="18" charset="0"/>
                <a:sym typeface="Roboto"/>
              </a:endParaRPr>
            </a:p>
          </p:txBody>
        </p:sp>
        <p:sp>
          <p:nvSpPr>
            <p:cNvPr id="381" name="Google Shape;381;p22"/>
            <p:cNvSpPr/>
            <p:nvPr/>
          </p:nvSpPr>
          <p:spPr>
            <a:xfrm>
              <a:off x="8008550" y="3487763"/>
              <a:ext cx="63125" cy="63150"/>
            </a:xfrm>
            <a:custGeom>
              <a:avLst/>
              <a:gdLst/>
              <a:ahLst/>
              <a:cxnLst/>
              <a:rect l="l" t="t" r="r" b="b"/>
              <a:pathLst>
                <a:path w="2525" h="2526" extrusionOk="0">
                  <a:moveTo>
                    <a:pt x="1262" y="1"/>
                  </a:moveTo>
                  <a:cubicBezTo>
                    <a:pt x="572" y="1"/>
                    <a:pt x="0" y="561"/>
                    <a:pt x="0" y="1263"/>
                  </a:cubicBezTo>
                  <a:cubicBezTo>
                    <a:pt x="0" y="1954"/>
                    <a:pt x="572" y="2525"/>
                    <a:pt x="1262" y="2525"/>
                  </a:cubicBezTo>
                  <a:cubicBezTo>
                    <a:pt x="1965" y="2525"/>
                    <a:pt x="2524" y="1954"/>
                    <a:pt x="2524" y="1263"/>
                  </a:cubicBezTo>
                  <a:cubicBezTo>
                    <a:pt x="2524" y="561"/>
                    <a:pt x="1965" y="1"/>
                    <a:pt x="1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2"/>
            <p:cNvSpPr txBox="1"/>
            <p:nvPr/>
          </p:nvSpPr>
          <p:spPr>
            <a:xfrm>
              <a:off x="5863642" y="3654660"/>
              <a:ext cx="348564" cy="29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434343"/>
                  </a:solidFill>
                  <a:latin typeface="Times New Roman" pitchFamily="18" charset="0"/>
                  <a:ea typeface="Fira Sans Extra Condensed Medium"/>
                  <a:cs typeface="Times New Roman" pitchFamily="18" charset="0"/>
                  <a:sym typeface="Fira Sans Extra Condensed Medium"/>
                </a:rPr>
                <a:t>D</a:t>
              </a:r>
              <a:endParaRPr sz="3600" b="1">
                <a:solidFill>
                  <a:srgbClr val="434343"/>
                </a:solidFill>
                <a:latin typeface="Times New Roman" pitchFamily="18" charset="0"/>
                <a:ea typeface="Fira Sans Extra Condensed Medium"/>
                <a:cs typeface="Times New Roman" pitchFamily="18" charset="0"/>
                <a:sym typeface="Fira Sans Extra Condensed Medium"/>
              </a:endParaRPr>
            </a:p>
          </p:txBody>
        </p:sp>
      </p:grpSp>
      <p:grpSp>
        <p:nvGrpSpPr>
          <p:cNvPr id="3" name="Google Shape;386;p22"/>
          <p:cNvGrpSpPr/>
          <p:nvPr/>
        </p:nvGrpSpPr>
        <p:grpSpPr>
          <a:xfrm>
            <a:off x="381000" y="2286000"/>
            <a:ext cx="5410200" cy="914400"/>
            <a:chOff x="4324928" y="919613"/>
            <a:chExt cx="2418595" cy="947387"/>
          </a:xfrm>
        </p:grpSpPr>
        <p:sp>
          <p:nvSpPr>
            <p:cNvPr id="387" name="Google Shape;387;p22"/>
            <p:cNvSpPr/>
            <p:nvPr/>
          </p:nvSpPr>
          <p:spPr>
            <a:xfrm>
              <a:off x="4758125" y="1392288"/>
              <a:ext cx="237275" cy="14600"/>
            </a:xfrm>
            <a:custGeom>
              <a:avLst/>
              <a:gdLst/>
              <a:ahLst/>
              <a:cxnLst/>
              <a:rect l="l" t="t" r="r" b="b"/>
              <a:pathLst>
                <a:path w="9491" h="584" extrusionOk="0">
                  <a:moveTo>
                    <a:pt x="1" y="0"/>
                  </a:moveTo>
                  <a:lnTo>
                    <a:pt x="1" y="584"/>
                  </a:lnTo>
                  <a:lnTo>
                    <a:pt x="9490" y="584"/>
                  </a:lnTo>
                  <a:lnTo>
                    <a:pt x="9490" y="0"/>
                  </a:lnTo>
                  <a:close/>
                </a:path>
              </a:pathLst>
            </a:custGeom>
            <a:solidFill>
              <a:srgbClr val="FCDF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2"/>
            <p:cNvSpPr/>
            <p:nvPr/>
          </p:nvSpPr>
          <p:spPr>
            <a:xfrm>
              <a:off x="4757825" y="1361013"/>
              <a:ext cx="310800" cy="80400"/>
            </a:xfrm>
            <a:custGeom>
              <a:avLst/>
              <a:gdLst/>
              <a:ahLst/>
              <a:cxnLst/>
              <a:rect l="l" t="t" r="r" b="b"/>
              <a:pathLst>
                <a:path w="12432" h="3216" extrusionOk="0">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2"/>
            <p:cNvSpPr/>
            <p:nvPr/>
          </p:nvSpPr>
          <p:spPr>
            <a:xfrm>
              <a:off x="5071415" y="919613"/>
              <a:ext cx="1672108" cy="784925"/>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solidFill>
              <a:srgbClr val="FCBD24"/>
            </a:solidFill>
            <a:ln>
              <a:noFill/>
            </a:ln>
          </p:spPr>
          <p:txBody>
            <a:bodyPr spcFirstLastPara="1" wrap="square" lIns="91425" tIns="91425" rIns="91425" bIns="91425" anchor="ctr" anchorCtr="0">
              <a:noAutofit/>
            </a:bodyPr>
            <a:lstStyle/>
            <a:p>
              <a:pPr lvl="0" algn="ctr">
                <a:buClr>
                  <a:schemeClr val="dk1"/>
                </a:buClr>
                <a:buSzPts val="1100"/>
              </a:pPr>
              <a:endParaRPr sz="3600">
                <a:solidFill>
                  <a:srgbClr val="FFFFFF"/>
                </a:solidFill>
                <a:latin typeface="Times New Roman" pitchFamily="18" charset="0"/>
                <a:ea typeface="Roboto"/>
                <a:cs typeface="Times New Roman" pitchFamily="18" charset="0"/>
                <a:sym typeface="Roboto"/>
              </a:endParaRPr>
            </a:p>
          </p:txBody>
        </p:sp>
        <p:sp>
          <p:nvSpPr>
            <p:cNvPr id="392" name="Google Shape;392;p22"/>
            <p:cNvSpPr/>
            <p:nvPr/>
          </p:nvSpPr>
          <p:spPr>
            <a:xfrm>
              <a:off x="6572350" y="1037163"/>
              <a:ext cx="56875" cy="56900"/>
            </a:xfrm>
            <a:custGeom>
              <a:avLst/>
              <a:gdLst/>
              <a:ahLst/>
              <a:cxnLst/>
              <a:rect l="l" t="t" r="r" b="b"/>
              <a:pathLst>
                <a:path w="2275" h="2276" extrusionOk="0">
                  <a:moveTo>
                    <a:pt x="0" y="1"/>
                  </a:moveTo>
                  <a:lnTo>
                    <a:pt x="0" y="2275"/>
                  </a:lnTo>
                  <a:lnTo>
                    <a:pt x="2275" y="2275"/>
                  </a:lnTo>
                  <a:cubicBezTo>
                    <a:pt x="2275" y="1013"/>
                    <a:pt x="126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2"/>
            <p:cNvSpPr/>
            <p:nvPr/>
          </p:nvSpPr>
          <p:spPr>
            <a:xfrm>
              <a:off x="4324928" y="1059513"/>
              <a:ext cx="445268" cy="683721"/>
            </a:xfrm>
            <a:custGeom>
              <a:avLst/>
              <a:gdLst/>
              <a:ahLst/>
              <a:cxnLst/>
              <a:rect l="l" t="t" r="r" b="b"/>
              <a:pathLst>
                <a:path w="23944" h="23944" extrusionOk="0">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2"/>
            <p:cNvSpPr/>
            <p:nvPr/>
          </p:nvSpPr>
          <p:spPr>
            <a:xfrm>
              <a:off x="4428468" y="1059513"/>
              <a:ext cx="341718" cy="342060"/>
            </a:xfrm>
            <a:custGeom>
              <a:avLst/>
              <a:gdLst/>
              <a:ahLst/>
              <a:cxnLst/>
              <a:rect l="l" t="t" r="r" b="b"/>
              <a:pathLst>
                <a:path w="11967" h="11979" extrusionOk="0">
                  <a:moveTo>
                    <a:pt x="1" y="1"/>
                  </a:moveTo>
                  <a:lnTo>
                    <a:pt x="1" y="1084"/>
                  </a:lnTo>
                  <a:cubicBezTo>
                    <a:pt x="6002" y="1084"/>
                    <a:pt x="10883" y="5966"/>
                    <a:pt x="10883" y="11978"/>
                  </a:cubicBezTo>
                  <a:lnTo>
                    <a:pt x="11967" y="11978"/>
                  </a:lnTo>
                  <a:cubicBezTo>
                    <a:pt x="11967" y="5370"/>
                    <a:pt x="6597" y="1"/>
                    <a:pt x="1" y="1"/>
                  </a:cubicBezTo>
                  <a:close/>
                </a:path>
              </a:pathLst>
            </a:custGeom>
            <a:solidFill>
              <a:srgbClr val="FCBD24"/>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2"/>
            <p:cNvSpPr txBox="1"/>
            <p:nvPr/>
          </p:nvSpPr>
          <p:spPr>
            <a:xfrm>
              <a:off x="4332498" y="1235409"/>
              <a:ext cx="344432" cy="3785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434343"/>
                  </a:solidFill>
                  <a:latin typeface="+mj-lt"/>
                  <a:ea typeface="Fira Sans Extra Condensed Medium"/>
                  <a:cs typeface="Fira Sans Extra Condensed Medium"/>
                  <a:sym typeface="Fira Sans Extra Condensed Medium"/>
                </a:rPr>
                <a:t>A</a:t>
              </a:r>
              <a:endParaRPr sz="3600" b="1">
                <a:solidFill>
                  <a:srgbClr val="434343"/>
                </a:solidFill>
                <a:latin typeface="+mj-lt"/>
                <a:ea typeface="Fira Sans Extra Condensed Medium"/>
                <a:cs typeface="Fira Sans Extra Condensed Medium"/>
                <a:sym typeface="Fira Sans Extra Condensed Medium"/>
              </a:endParaRPr>
            </a:p>
          </p:txBody>
        </p:sp>
        <p:sp>
          <p:nvSpPr>
            <p:cNvPr id="396" name="Google Shape;396;p22"/>
            <p:cNvSpPr/>
            <p:nvPr/>
          </p:nvSpPr>
          <p:spPr>
            <a:xfrm rot="5400000">
              <a:off x="4356290" y="1726759"/>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397;p22"/>
          <p:cNvGrpSpPr/>
          <p:nvPr/>
        </p:nvGrpSpPr>
        <p:grpSpPr>
          <a:xfrm>
            <a:off x="1219200" y="3276600"/>
            <a:ext cx="5257800" cy="762000"/>
            <a:chOff x="4634313" y="1870025"/>
            <a:chExt cx="2656610" cy="894738"/>
          </a:xfrm>
        </p:grpSpPr>
        <p:sp>
          <p:nvSpPr>
            <p:cNvPr id="398" name="Google Shape;398;p22"/>
            <p:cNvSpPr/>
            <p:nvPr/>
          </p:nvSpPr>
          <p:spPr>
            <a:xfrm>
              <a:off x="5305375" y="2171838"/>
              <a:ext cx="310775" cy="80400"/>
            </a:xfrm>
            <a:custGeom>
              <a:avLst/>
              <a:gdLst/>
              <a:ahLst/>
              <a:cxnLst/>
              <a:rect l="l" t="t" r="r" b="b"/>
              <a:pathLst>
                <a:path w="12431" h="3216" extrusionOk="0">
                  <a:moveTo>
                    <a:pt x="10836" y="584"/>
                  </a:moveTo>
                  <a:cubicBezTo>
                    <a:pt x="11395" y="584"/>
                    <a:pt x="11848" y="1036"/>
                    <a:pt x="11848" y="1596"/>
                  </a:cubicBezTo>
                  <a:cubicBezTo>
                    <a:pt x="11848" y="2167"/>
                    <a:pt x="11395" y="2620"/>
                    <a:pt x="10836" y="2620"/>
                  </a:cubicBezTo>
                  <a:cubicBezTo>
                    <a:pt x="10264" y="2620"/>
                    <a:pt x="9812" y="2167"/>
                    <a:pt x="9812" y="1596"/>
                  </a:cubicBezTo>
                  <a:cubicBezTo>
                    <a:pt x="9812" y="1036"/>
                    <a:pt x="10264" y="584"/>
                    <a:pt x="10836" y="584"/>
                  </a:cubicBezTo>
                  <a:close/>
                  <a:moveTo>
                    <a:pt x="10836" y="1"/>
                  </a:moveTo>
                  <a:cubicBezTo>
                    <a:pt x="10157" y="1"/>
                    <a:pt x="9574" y="417"/>
                    <a:pt x="9335" y="1013"/>
                  </a:cubicBezTo>
                  <a:lnTo>
                    <a:pt x="1" y="1013"/>
                  </a:lnTo>
                  <a:lnTo>
                    <a:pt x="1" y="2048"/>
                  </a:lnTo>
                  <a:lnTo>
                    <a:pt x="9288" y="2048"/>
                  </a:lnTo>
                  <a:cubicBezTo>
                    <a:pt x="9478" y="2644"/>
                    <a:pt x="10097" y="3215"/>
                    <a:pt x="10836" y="3215"/>
                  </a:cubicBezTo>
                  <a:cubicBezTo>
                    <a:pt x="11717" y="3215"/>
                    <a:pt x="12431" y="2489"/>
                    <a:pt x="12431" y="1608"/>
                  </a:cubicBezTo>
                  <a:cubicBezTo>
                    <a:pt x="12431" y="715"/>
                    <a:pt x="11717" y="1"/>
                    <a:pt x="10836"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2"/>
            <p:cNvSpPr/>
            <p:nvPr/>
          </p:nvSpPr>
          <p:spPr>
            <a:xfrm>
              <a:off x="4634313" y="1870025"/>
              <a:ext cx="341689" cy="683721"/>
            </a:xfrm>
            <a:custGeom>
              <a:avLst/>
              <a:gdLst/>
              <a:ahLst/>
              <a:cxnLst/>
              <a:rect l="l" t="t" r="r" b="b"/>
              <a:pathLst>
                <a:path w="11966" h="23944" extrusionOk="0">
                  <a:moveTo>
                    <a:pt x="11966" y="0"/>
                  </a:moveTo>
                  <a:cubicBezTo>
                    <a:pt x="5370" y="0"/>
                    <a:pt x="0" y="5370"/>
                    <a:pt x="0" y="11966"/>
                  </a:cubicBezTo>
                  <a:cubicBezTo>
                    <a:pt x="0" y="18574"/>
                    <a:pt x="5370" y="23944"/>
                    <a:pt x="11966" y="23944"/>
                  </a:cubicBezTo>
                  <a:lnTo>
                    <a:pt x="11966" y="22860"/>
                  </a:lnTo>
                  <a:cubicBezTo>
                    <a:pt x="5965" y="22860"/>
                    <a:pt x="1084" y="17979"/>
                    <a:pt x="1084" y="11966"/>
                  </a:cubicBezTo>
                  <a:cubicBezTo>
                    <a:pt x="1084" y="5965"/>
                    <a:pt x="5965" y="1084"/>
                    <a:pt x="11966" y="1084"/>
                  </a:cubicBezTo>
                  <a:lnTo>
                    <a:pt x="11966" y="0"/>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2"/>
            <p:cNvSpPr/>
            <p:nvPr/>
          </p:nvSpPr>
          <p:spPr>
            <a:xfrm>
              <a:off x="4975975" y="1870025"/>
              <a:ext cx="342060" cy="683721"/>
            </a:xfrm>
            <a:custGeom>
              <a:avLst/>
              <a:gdLst/>
              <a:ahLst/>
              <a:cxnLst/>
              <a:rect l="l" t="t" r="r" b="b"/>
              <a:pathLst>
                <a:path w="11979" h="23944" extrusionOk="0">
                  <a:moveTo>
                    <a:pt x="1" y="0"/>
                  </a:moveTo>
                  <a:lnTo>
                    <a:pt x="1" y="1084"/>
                  </a:lnTo>
                  <a:cubicBezTo>
                    <a:pt x="6014" y="1084"/>
                    <a:pt x="10895" y="5965"/>
                    <a:pt x="10895" y="11966"/>
                  </a:cubicBezTo>
                  <a:cubicBezTo>
                    <a:pt x="10895" y="17979"/>
                    <a:pt x="6014" y="22860"/>
                    <a:pt x="1" y="22860"/>
                  </a:cubicBezTo>
                  <a:lnTo>
                    <a:pt x="1" y="23944"/>
                  </a:lnTo>
                  <a:cubicBezTo>
                    <a:pt x="6609" y="23944"/>
                    <a:pt x="11979" y="18574"/>
                    <a:pt x="11979" y="11966"/>
                  </a:cubicBezTo>
                  <a:cubicBezTo>
                    <a:pt x="11979" y="5370"/>
                    <a:pt x="6609" y="0"/>
                    <a:pt x="1" y="0"/>
                  </a:cubicBezTo>
                  <a:close/>
                </a:path>
              </a:pathLst>
            </a:custGeom>
            <a:solidFill>
              <a:srgbClr val="69E78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2"/>
            <p:cNvSpPr/>
            <p:nvPr/>
          </p:nvSpPr>
          <p:spPr>
            <a:xfrm>
              <a:off x="5561620" y="1914663"/>
              <a:ext cx="1729303" cy="850100"/>
            </a:xfrm>
            <a:custGeom>
              <a:avLst/>
              <a:gdLst/>
              <a:ahLst/>
              <a:cxnLst/>
              <a:rect l="l" t="t" r="r" b="b"/>
              <a:pathLst>
                <a:path w="54817" h="24254" extrusionOk="0">
                  <a:moveTo>
                    <a:pt x="1060" y="1"/>
                  </a:moveTo>
                  <a:cubicBezTo>
                    <a:pt x="476" y="1"/>
                    <a:pt x="0" y="477"/>
                    <a:pt x="0" y="1060"/>
                  </a:cubicBezTo>
                  <a:lnTo>
                    <a:pt x="0" y="23194"/>
                  </a:lnTo>
                  <a:cubicBezTo>
                    <a:pt x="0" y="23777"/>
                    <a:pt x="476" y="24254"/>
                    <a:pt x="1060" y="24254"/>
                  </a:cubicBezTo>
                  <a:lnTo>
                    <a:pt x="53757" y="24254"/>
                  </a:lnTo>
                  <a:cubicBezTo>
                    <a:pt x="54340" y="24254"/>
                    <a:pt x="54817" y="23777"/>
                    <a:pt x="54817" y="23194"/>
                  </a:cubicBezTo>
                  <a:lnTo>
                    <a:pt x="54817" y="1060"/>
                  </a:lnTo>
                  <a:cubicBezTo>
                    <a:pt x="54817" y="477"/>
                    <a:pt x="54340" y="1"/>
                    <a:pt x="53757" y="1"/>
                  </a:cubicBezTo>
                  <a:close/>
                </a:path>
              </a:pathLst>
            </a:custGeom>
            <a:solidFill>
              <a:srgbClr val="69E781"/>
            </a:solidFill>
            <a:ln>
              <a:noFill/>
            </a:ln>
          </p:spPr>
          <p:txBody>
            <a:bodyPr spcFirstLastPara="1" wrap="square" lIns="91425" tIns="91425" rIns="91425" bIns="91425" anchor="ctr" anchorCtr="0">
              <a:noAutofit/>
            </a:bodyPr>
            <a:lstStyle/>
            <a:p>
              <a:pPr lvl="0" algn="ctr">
                <a:buClr>
                  <a:schemeClr val="dk1"/>
                </a:buClr>
                <a:buSzPts val="1100"/>
              </a:pPr>
              <a:endParaRPr sz="3200">
                <a:solidFill>
                  <a:srgbClr val="FFFFFF"/>
                </a:solidFill>
                <a:latin typeface="Times New Roman" pitchFamily="18" charset="0"/>
                <a:ea typeface="Roboto"/>
                <a:cs typeface="Times New Roman" pitchFamily="18" charset="0"/>
                <a:sym typeface="Roboto"/>
              </a:endParaRPr>
            </a:p>
          </p:txBody>
        </p:sp>
        <p:sp>
          <p:nvSpPr>
            <p:cNvPr id="404" name="Google Shape;404;p22"/>
            <p:cNvSpPr txBox="1"/>
            <p:nvPr/>
          </p:nvSpPr>
          <p:spPr>
            <a:xfrm>
              <a:off x="4634313" y="2058175"/>
              <a:ext cx="683700" cy="29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434343"/>
                  </a:solidFill>
                  <a:latin typeface="+mj-lt"/>
                  <a:ea typeface="Fira Sans Extra Condensed Medium"/>
                  <a:cs typeface="Fira Sans Extra Condensed Medium"/>
                  <a:sym typeface="Fira Sans Extra Condensed Medium"/>
                </a:rPr>
                <a:t>B</a:t>
              </a:r>
              <a:endParaRPr sz="3600" b="1">
                <a:solidFill>
                  <a:srgbClr val="434343"/>
                </a:solidFill>
                <a:latin typeface="+mj-lt"/>
                <a:ea typeface="Fira Sans Extra Condensed Medium"/>
                <a:cs typeface="Fira Sans Extra Condensed Medium"/>
                <a:sym typeface="Fira Sans Extra Condensed Medium"/>
              </a:endParaRPr>
            </a:p>
          </p:txBody>
        </p:sp>
        <p:sp>
          <p:nvSpPr>
            <p:cNvPr id="405" name="Google Shape;405;p22"/>
            <p:cNvSpPr/>
            <p:nvPr/>
          </p:nvSpPr>
          <p:spPr>
            <a:xfrm rot="5400000">
              <a:off x="4904127" y="2543984"/>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06;p22"/>
          <p:cNvGrpSpPr/>
          <p:nvPr/>
        </p:nvGrpSpPr>
        <p:grpSpPr>
          <a:xfrm>
            <a:off x="1981200" y="4267200"/>
            <a:ext cx="5029163" cy="914399"/>
            <a:chOff x="5068638" y="2615377"/>
            <a:chExt cx="2656260" cy="866223"/>
          </a:xfrm>
        </p:grpSpPr>
        <p:sp>
          <p:nvSpPr>
            <p:cNvPr id="407" name="Google Shape;407;p22"/>
            <p:cNvSpPr/>
            <p:nvPr/>
          </p:nvSpPr>
          <p:spPr>
            <a:xfrm>
              <a:off x="5068638" y="2672527"/>
              <a:ext cx="683690" cy="683661"/>
            </a:xfrm>
            <a:custGeom>
              <a:avLst/>
              <a:gdLst/>
              <a:ahLst/>
              <a:cxnLst/>
              <a:rect l="l" t="t" r="r" b="b"/>
              <a:pathLst>
                <a:path w="23945" h="23944" extrusionOk="0">
                  <a:moveTo>
                    <a:pt x="11978" y="0"/>
                  </a:moveTo>
                  <a:cubicBezTo>
                    <a:pt x="5370" y="0"/>
                    <a:pt x="1" y="5370"/>
                    <a:pt x="1" y="11978"/>
                  </a:cubicBezTo>
                  <a:lnTo>
                    <a:pt x="1084" y="11978"/>
                  </a:lnTo>
                  <a:cubicBezTo>
                    <a:pt x="1084" y="5965"/>
                    <a:pt x="5966" y="1084"/>
                    <a:pt x="11978" y="1084"/>
                  </a:cubicBezTo>
                  <a:cubicBezTo>
                    <a:pt x="17979" y="1084"/>
                    <a:pt x="22861" y="5965"/>
                    <a:pt x="22861" y="11978"/>
                  </a:cubicBezTo>
                  <a:cubicBezTo>
                    <a:pt x="22861" y="17979"/>
                    <a:pt x="17979" y="22860"/>
                    <a:pt x="11978" y="22860"/>
                  </a:cubicBezTo>
                  <a:lnTo>
                    <a:pt x="11978" y="23944"/>
                  </a:lnTo>
                  <a:cubicBezTo>
                    <a:pt x="18575" y="23944"/>
                    <a:pt x="23944" y="18574"/>
                    <a:pt x="23944" y="11978"/>
                  </a:cubicBezTo>
                  <a:cubicBezTo>
                    <a:pt x="23944" y="5370"/>
                    <a:pt x="18575" y="0"/>
                    <a:pt x="11978" y="0"/>
                  </a:cubicBez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2"/>
            <p:cNvSpPr/>
            <p:nvPr/>
          </p:nvSpPr>
          <p:spPr>
            <a:xfrm>
              <a:off x="5149131" y="2672527"/>
              <a:ext cx="603196" cy="683661"/>
            </a:xfrm>
            <a:custGeom>
              <a:avLst/>
              <a:gdLst/>
              <a:ahLst/>
              <a:cxnLst/>
              <a:rect l="l" t="t" r="r" b="b"/>
              <a:pathLst>
                <a:path w="23945" h="23944" extrusionOk="0">
                  <a:moveTo>
                    <a:pt x="11978" y="0"/>
                  </a:moveTo>
                  <a:lnTo>
                    <a:pt x="11978" y="1084"/>
                  </a:lnTo>
                  <a:cubicBezTo>
                    <a:pt x="17979" y="1084"/>
                    <a:pt x="22861" y="5965"/>
                    <a:pt x="22861" y="11978"/>
                  </a:cubicBezTo>
                  <a:cubicBezTo>
                    <a:pt x="22861" y="17979"/>
                    <a:pt x="17979" y="22860"/>
                    <a:pt x="11978" y="22860"/>
                  </a:cubicBezTo>
                  <a:cubicBezTo>
                    <a:pt x="5966" y="22860"/>
                    <a:pt x="1084" y="17979"/>
                    <a:pt x="1084" y="11978"/>
                  </a:cubicBezTo>
                  <a:lnTo>
                    <a:pt x="1" y="11978"/>
                  </a:lnTo>
                  <a:cubicBezTo>
                    <a:pt x="1" y="18574"/>
                    <a:pt x="5370" y="23944"/>
                    <a:pt x="11978" y="23944"/>
                  </a:cubicBezTo>
                  <a:cubicBezTo>
                    <a:pt x="18575" y="23944"/>
                    <a:pt x="23944" y="18574"/>
                    <a:pt x="23944" y="11978"/>
                  </a:cubicBezTo>
                  <a:cubicBezTo>
                    <a:pt x="23944" y="5370"/>
                    <a:pt x="18575" y="0"/>
                    <a:pt x="11978" y="0"/>
                  </a:cubicBezTo>
                  <a:close/>
                </a:path>
              </a:pathLst>
            </a:custGeom>
            <a:solidFill>
              <a:srgbClr val="5EB2FC"/>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2"/>
            <p:cNvSpPr/>
            <p:nvPr/>
          </p:nvSpPr>
          <p:spPr>
            <a:xfrm>
              <a:off x="5741775" y="2974913"/>
              <a:ext cx="309000" cy="80400"/>
            </a:xfrm>
            <a:custGeom>
              <a:avLst/>
              <a:gdLst/>
              <a:ahLst/>
              <a:cxnLst/>
              <a:rect l="l" t="t" r="r" b="b"/>
              <a:pathLst>
                <a:path w="12360" h="3216" extrusionOk="0">
                  <a:moveTo>
                    <a:pt x="10752" y="560"/>
                  </a:moveTo>
                  <a:cubicBezTo>
                    <a:pt x="11312" y="560"/>
                    <a:pt x="11776" y="1013"/>
                    <a:pt x="11776" y="1584"/>
                  </a:cubicBezTo>
                  <a:cubicBezTo>
                    <a:pt x="11776" y="2144"/>
                    <a:pt x="11312" y="2596"/>
                    <a:pt x="10752" y="2596"/>
                  </a:cubicBezTo>
                  <a:cubicBezTo>
                    <a:pt x="10181" y="2596"/>
                    <a:pt x="9728" y="2144"/>
                    <a:pt x="9728" y="1584"/>
                  </a:cubicBezTo>
                  <a:cubicBezTo>
                    <a:pt x="9728" y="1013"/>
                    <a:pt x="10181" y="560"/>
                    <a:pt x="10752" y="560"/>
                  </a:cubicBezTo>
                  <a:close/>
                  <a:moveTo>
                    <a:pt x="10752" y="1"/>
                  </a:moveTo>
                  <a:cubicBezTo>
                    <a:pt x="10074" y="1"/>
                    <a:pt x="9490" y="441"/>
                    <a:pt x="9252" y="1036"/>
                  </a:cubicBezTo>
                  <a:lnTo>
                    <a:pt x="1" y="1036"/>
                  </a:lnTo>
                  <a:lnTo>
                    <a:pt x="1" y="2072"/>
                  </a:lnTo>
                  <a:lnTo>
                    <a:pt x="9204" y="2072"/>
                  </a:lnTo>
                  <a:cubicBezTo>
                    <a:pt x="9407" y="2668"/>
                    <a:pt x="10014" y="3215"/>
                    <a:pt x="10752" y="3215"/>
                  </a:cubicBezTo>
                  <a:cubicBezTo>
                    <a:pt x="11633" y="3215"/>
                    <a:pt x="12360" y="2489"/>
                    <a:pt x="12360" y="1608"/>
                  </a:cubicBezTo>
                  <a:cubicBezTo>
                    <a:pt x="12360" y="715"/>
                    <a:pt x="11633" y="1"/>
                    <a:pt x="10752"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a:off x="6048916" y="2615377"/>
              <a:ext cx="1675982" cy="851558"/>
            </a:xfrm>
            <a:custGeom>
              <a:avLst/>
              <a:gdLst/>
              <a:ahLst/>
              <a:cxnLst/>
              <a:rect l="l" t="t" r="r" b="b"/>
              <a:pathLst>
                <a:path w="54817" h="24254" extrusionOk="0">
                  <a:moveTo>
                    <a:pt x="1060" y="0"/>
                  </a:moveTo>
                  <a:cubicBezTo>
                    <a:pt x="477" y="0"/>
                    <a:pt x="1" y="477"/>
                    <a:pt x="1" y="1060"/>
                  </a:cubicBezTo>
                  <a:lnTo>
                    <a:pt x="1" y="23194"/>
                  </a:lnTo>
                  <a:cubicBezTo>
                    <a:pt x="1" y="23777"/>
                    <a:pt x="477" y="24253"/>
                    <a:pt x="1060" y="24253"/>
                  </a:cubicBezTo>
                  <a:lnTo>
                    <a:pt x="53757" y="24253"/>
                  </a:lnTo>
                  <a:cubicBezTo>
                    <a:pt x="54341" y="24253"/>
                    <a:pt x="54817" y="23777"/>
                    <a:pt x="54817" y="23194"/>
                  </a:cubicBezTo>
                  <a:lnTo>
                    <a:pt x="54817" y="1060"/>
                  </a:lnTo>
                  <a:cubicBezTo>
                    <a:pt x="54817" y="477"/>
                    <a:pt x="54341" y="0"/>
                    <a:pt x="53757" y="0"/>
                  </a:cubicBezTo>
                  <a:close/>
                </a:path>
              </a:pathLst>
            </a:custGeom>
            <a:solidFill>
              <a:srgbClr val="5EB2FC"/>
            </a:solidFill>
            <a:ln>
              <a:noFill/>
            </a:ln>
          </p:spPr>
          <p:txBody>
            <a:bodyPr spcFirstLastPara="1" wrap="square" lIns="91425" tIns="91425" rIns="91425" bIns="91425" anchor="ctr" anchorCtr="0">
              <a:noAutofit/>
            </a:bodyPr>
            <a:lstStyle/>
            <a:p>
              <a:pPr lvl="0" algn="ctr">
                <a:buClr>
                  <a:schemeClr val="dk1"/>
                </a:buClr>
                <a:buSzPts val="1100"/>
              </a:pPr>
              <a:endParaRPr sz="3200">
                <a:solidFill>
                  <a:srgbClr val="FFFFFF"/>
                </a:solidFill>
                <a:latin typeface="Times New Roman" pitchFamily="18" charset="0"/>
                <a:ea typeface="Roboto"/>
                <a:cs typeface="Times New Roman" pitchFamily="18" charset="0"/>
                <a:sym typeface="Roboto"/>
              </a:endParaRPr>
            </a:p>
          </p:txBody>
        </p:sp>
        <p:sp>
          <p:nvSpPr>
            <p:cNvPr id="413" name="Google Shape;413;p22"/>
            <p:cNvSpPr txBox="1"/>
            <p:nvPr/>
          </p:nvSpPr>
          <p:spPr>
            <a:xfrm>
              <a:off x="5229625" y="2831933"/>
              <a:ext cx="348804" cy="33316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434343"/>
                  </a:solidFill>
                  <a:latin typeface="Times New Roman" pitchFamily="18" charset="0"/>
                  <a:ea typeface="Fira Sans Extra Condensed Medium"/>
                  <a:cs typeface="Times New Roman" pitchFamily="18" charset="0"/>
                  <a:sym typeface="Fira Sans Extra Condensed Medium"/>
                </a:rPr>
                <a:t>C</a:t>
              </a:r>
              <a:endParaRPr sz="3600" b="1">
                <a:solidFill>
                  <a:srgbClr val="434343"/>
                </a:solidFill>
                <a:latin typeface="Times New Roman" pitchFamily="18" charset="0"/>
                <a:ea typeface="Fira Sans Extra Condensed Medium"/>
                <a:cs typeface="Times New Roman" pitchFamily="18" charset="0"/>
                <a:sym typeface="Fira Sans Extra Condensed Medium"/>
              </a:endParaRPr>
            </a:p>
          </p:txBody>
        </p:sp>
        <p:sp>
          <p:nvSpPr>
            <p:cNvPr id="414" name="Google Shape;414;p22"/>
            <p:cNvSpPr/>
            <p:nvPr/>
          </p:nvSpPr>
          <p:spPr>
            <a:xfrm rot="5400000">
              <a:off x="5338415" y="3341359"/>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Flowchart: Alternate Process 40"/>
          <p:cNvSpPr/>
          <p:nvPr/>
        </p:nvSpPr>
        <p:spPr>
          <a:xfrm>
            <a:off x="0" y="0"/>
            <a:ext cx="9144000" cy="198120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vi-VN" sz="3600" dirty="0">
                <a:solidFill>
                  <a:schemeClr val="tx1"/>
                </a:solidFill>
                <a:latin typeface="Times New Roman" pitchFamily="18" charset="0"/>
                <a:cs typeface="Times New Roman" pitchFamily="18" charset="0"/>
              </a:rPr>
              <a:t>Câu 4:</a:t>
            </a:r>
            <a:r>
              <a:rPr lang="vi-VN" sz="3200" dirty="0">
                <a:solidFill>
                  <a:schemeClr val="tx1"/>
                </a:solidFill>
                <a:latin typeface="Times New Roman" pitchFamily="18" charset="0"/>
                <a:cs typeface="Times New Roman" pitchFamily="18" charset="0"/>
              </a:rPr>
              <a:t>Trên một đường dây tải đi một công suất điện xác định dưới hiệu điện thế 100000V. Phải dùng hiệu điện thế ở hai đầu dây này là bao nhiêu để công suất hao </a:t>
            </a:r>
            <a:r>
              <a:rPr lang="vi-VN" sz="3600" dirty="0">
                <a:solidFill>
                  <a:schemeClr val="tx1"/>
                </a:solidFill>
                <a:latin typeface="Times New Roman" pitchFamily="18" charset="0"/>
                <a:cs typeface="Times New Roman" pitchFamily="18" charset="0"/>
              </a:rPr>
              <a:t>phí giảm đi hai lần?</a:t>
            </a:r>
            <a:endParaRPr lang="en-US" sz="3600" b="1" dirty="0">
              <a:solidFill>
                <a:schemeClr val="tx1"/>
              </a:solidFill>
              <a:latin typeface="Times New Roman" pitchFamily="18" charset="0"/>
              <a:cs typeface="Times New Roman" pitchFamily="18" charset="0"/>
            </a:endParaRPr>
          </a:p>
        </p:txBody>
      </p:sp>
      <p:sp>
        <p:nvSpPr>
          <p:cNvPr id="33" name="Rectangle 32"/>
          <p:cNvSpPr/>
          <p:nvPr/>
        </p:nvSpPr>
        <p:spPr>
          <a:xfrm>
            <a:off x="2743200" y="2438400"/>
            <a:ext cx="1879041" cy="584775"/>
          </a:xfrm>
          <a:prstGeom prst="rect">
            <a:avLst/>
          </a:prstGeom>
        </p:spPr>
        <p:txBody>
          <a:bodyPr wrap="none">
            <a:spAutoFit/>
          </a:bodyPr>
          <a:lstStyle/>
          <a:p>
            <a:pPr algn="ctr"/>
            <a:r>
              <a:rPr lang="en-US" b="1" dirty="0">
                <a:solidFill>
                  <a:srgbClr val="3F3F3F"/>
                </a:solidFill>
                <a:latin typeface="Roboto"/>
                <a:cs typeface="Arial" pitchFamily="34" charset="0"/>
              </a:rPr>
              <a:t> </a:t>
            </a:r>
            <a:r>
              <a:rPr lang="en-US" sz="3200" dirty="0">
                <a:latin typeface="Times New Roman" pitchFamily="18" charset="0"/>
                <a:cs typeface="Times New Roman" pitchFamily="18" charset="0"/>
              </a:rPr>
              <a:t>200 000V</a:t>
            </a:r>
          </a:p>
        </p:txBody>
      </p:sp>
      <p:sp>
        <p:nvSpPr>
          <p:cNvPr id="34" name="Rectangle 33"/>
          <p:cNvSpPr/>
          <p:nvPr/>
        </p:nvSpPr>
        <p:spPr>
          <a:xfrm>
            <a:off x="4038600" y="3352800"/>
            <a:ext cx="1814920" cy="584775"/>
          </a:xfrm>
          <a:prstGeom prst="rect">
            <a:avLst/>
          </a:prstGeom>
        </p:spPr>
        <p:txBody>
          <a:bodyPr wrap="none">
            <a:spAutoFit/>
          </a:bodyPr>
          <a:lstStyle/>
          <a:p>
            <a:r>
              <a:rPr lang="en-US" sz="3200" dirty="0">
                <a:latin typeface="Times New Roman" pitchFamily="18" charset="0"/>
                <a:cs typeface="Times New Roman" pitchFamily="18" charset="0"/>
              </a:rPr>
              <a:t>400 000V</a:t>
            </a:r>
          </a:p>
        </p:txBody>
      </p:sp>
      <p:sp>
        <p:nvSpPr>
          <p:cNvPr id="35" name="Rectangle 34"/>
          <p:cNvSpPr/>
          <p:nvPr/>
        </p:nvSpPr>
        <p:spPr>
          <a:xfrm>
            <a:off x="4648200" y="4419600"/>
            <a:ext cx="1814920" cy="584775"/>
          </a:xfrm>
          <a:prstGeom prst="rect">
            <a:avLst/>
          </a:prstGeom>
        </p:spPr>
        <p:txBody>
          <a:bodyPr wrap="none">
            <a:spAutoFit/>
          </a:bodyPr>
          <a:lstStyle/>
          <a:p>
            <a:r>
              <a:rPr lang="en-US" sz="3200" dirty="0">
                <a:latin typeface="Times New Roman" pitchFamily="18" charset="0"/>
                <a:cs typeface="Times New Roman" pitchFamily="18" charset="0"/>
              </a:rPr>
              <a:t>141 421V</a:t>
            </a:r>
          </a:p>
        </p:txBody>
      </p:sp>
      <p:sp>
        <p:nvSpPr>
          <p:cNvPr id="36" name="Rectangle 35"/>
          <p:cNvSpPr/>
          <p:nvPr/>
        </p:nvSpPr>
        <p:spPr>
          <a:xfrm>
            <a:off x="5410200" y="5638800"/>
            <a:ext cx="1713931" cy="646331"/>
          </a:xfrm>
          <a:prstGeom prst="rect">
            <a:avLst/>
          </a:prstGeom>
        </p:spPr>
        <p:txBody>
          <a:bodyPr wrap="none">
            <a:spAutoFit/>
          </a:bodyPr>
          <a:lstStyle/>
          <a:p>
            <a:pPr lvl="0" eaLnBrk="0" fontAlgn="base" hangingPunct="0">
              <a:spcBef>
                <a:spcPct val="0"/>
              </a:spcBef>
              <a:spcAft>
                <a:spcPct val="0"/>
              </a:spcAft>
            </a:pPr>
            <a:r>
              <a:rPr lang="en-US" sz="3600" dirty="0"/>
              <a:t> </a:t>
            </a:r>
            <a:r>
              <a:rPr lang="en-US" sz="3200" dirty="0">
                <a:latin typeface="Times New Roman" pitchFamily="18" charset="0"/>
                <a:cs typeface="Times New Roman" pitchFamily="18" charset="0"/>
              </a:rPr>
              <a:t>50 000V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ppt_x"/>
                                          </p:val>
                                        </p:tav>
                                        <p:tav tm="100000">
                                          <p:val>
                                            <p:strVal val="#ppt_x"/>
                                          </p:val>
                                        </p:tav>
                                      </p:tavLst>
                                    </p:anim>
                                    <p:anim calcmode="lin" valueType="num">
                                      <p:cBhvr additive="base">
                                        <p:cTn id="13"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plus(in)">
                                      <p:cBhvr>
                                        <p:cTn id="18" dur="20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Bottom)">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heel(4)">
                                      <p:cBhvr>
                                        <p:cTn id="28" dur="20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4)">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152400" y="152400"/>
            <a:ext cx="8763000" cy="646331"/>
          </a:xfrm>
          <a:prstGeom prst="rect">
            <a:avLst/>
          </a:prstGeom>
          <a:noFill/>
        </p:spPr>
        <p:txBody>
          <a:bodyPr wrap="square" rtlCol="0">
            <a:spAutoFit/>
          </a:bodyPr>
          <a:lstStyle/>
          <a:p>
            <a:r>
              <a:rPr lang="en-US" sz="3600" b="1" dirty="0">
                <a:latin typeface="Times New Roman" pitchFamily="18" charset="0"/>
                <a:cs typeface="Times New Roman" pitchFamily="18" charset="0"/>
              </a:rPr>
              <a:t>II</a:t>
            </a:r>
            <a:r>
              <a:rPr lang="vi-VN" sz="3600" b="1" dirty="0">
                <a:latin typeface="Times New Roman" pitchFamily="18" charset="0"/>
                <a:cs typeface="Times New Roman" pitchFamily="18" charset="0"/>
              </a:rPr>
              <a:t>I. Cấu tạo và hoạt động của máy biến thế</a:t>
            </a:r>
          </a:p>
        </p:txBody>
      </p:sp>
      <p:sp>
        <p:nvSpPr>
          <p:cNvPr id="4" name="Rectangle 3"/>
          <p:cNvSpPr/>
          <p:nvPr/>
        </p:nvSpPr>
        <p:spPr>
          <a:xfrm>
            <a:off x="304800" y="762000"/>
            <a:ext cx="8610600" cy="1277914"/>
          </a:xfrm>
          <a:prstGeom prst="rect">
            <a:avLst/>
          </a:prstGeom>
        </p:spPr>
        <p:txBody>
          <a:bodyPr wrap="square">
            <a:spAutoFit/>
          </a:bodyPr>
          <a:lstStyle/>
          <a:p>
            <a:pPr>
              <a:lnSpc>
                <a:spcPct val="107000"/>
              </a:lnSpc>
              <a:spcAft>
                <a:spcPts val="0"/>
              </a:spcAft>
            </a:pPr>
            <a:r>
              <a:rPr lang="vi-VN"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Máy biến thế gồm có những bộ phận cơ bản nào?</a:t>
            </a:r>
            <a:endParaRPr lang="vi-VN" sz="36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5" name="Picture 6"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71600"/>
            <a:ext cx="457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209800"/>
            <a:ext cx="4648200" cy="1754326"/>
          </a:xfrm>
          <a:prstGeom prst="rect">
            <a:avLst/>
          </a:prstGeom>
        </p:spPr>
        <p:txBody>
          <a:bodyPr wrap="square">
            <a:spAutoFit/>
          </a:bodyPr>
          <a:lstStyle/>
          <a:p>
            <a:pPr lvl="0">
              <a:defRPr/>
            </a:pPr>
            <a:r>
              <a:rPr lang="en-US" sz="3600" b="1" kern="0" dirty="0">
                <a:latin typeface="Times New Roman" panose="02020603050405020304" pitchFamily="18" charset="0"/>
              </a:rPr>
              <a:t>- </a:t>
            </a:r>
            <a:r>
              <a:rPr lang="en-US" sz="3600" b="1" kern="0" dirty="0" err="1">
                <a:latin typeface="Times New Roman" panose="02020603050405020304" pitchFamily="18" charset="0"/>
              </a:rPr>
              <a:t>Hai</a:t>
            </a:r>
            <a:r>
              <a:rPr lang="en-US" sz="3600" b="1" kern="0" dirty="0">
                <a:latin typeface="Times New Roman" panose="02020603050405020304" pitchFamily="18" charset="0"/>
              </a:rPr>
              <a:t> </a:t>
            </a:r>
            <a:r>
              <a:rPr lang="en-US" sz="3600" b="1" kern="0" dirty="0" err="1">
                <a:latin typeface="Times New Roman" panose="02020603050405020304" pitchFamily="18" charset="0"/>
              </a:rPr>
              <a:t>cuộn</a:t>
            </a:r>
            <a:r>
              <a:rPr lang="en-US" sz="3600" b="1" kern="0" dirty="0">
                <a:latin typeface="Times New Roman" panose="02020603050405020304" pitchFamily="18" charset="0"/>
              </a:rPr>
              <a:t> </a:t>
            </a:r>
            <a:r>
              <a:rPr lang="en-US" sz="3600" b="1" kern="0" dirty="0" err="1">
                <a:latin typeface="Times New Roman" panose="02020603050405020304" pitchFamily="18" charset="0"/>
              </a:rPr>
              <a:t>dây</a:t>
            </a:r>
            <a:r>
              <a:rPr lang="en-US" sz="3600" b="1" kern="0" dirty="0">
                <a:latin typeface="Times New Roman" panose="02020603050405020304" pitchFamily="18" charset="0"/>
              </a:rPr>
              <a:t> </a:t>
            </a:r>
            <a:r>
              <a:rPr lang="en-US" sz="3600" b="1" kern="0" dirty="0" err="1">
                <a:latin typeface="Times New Roman" panose="02020603050405020304" pitchFamily="18" charset="0"/>
              </a:rPr>
              <a:t>dẫn</a:t>
            </a:r>
            <a:r>
              <a:rPr lang="en-US" sz="3600" b="1" kern="0" dirty="0">
                <a:latin typeface="Times New Roman" panose="02020603050405020304" pitchFamily="18" charset="0"/>
              </a:rPr>
              <a:t> </a:t>
            </a:r>
            <a:r>
              <a:rPr lang="en-US" sz="3600" b="1" kern="0" dirty="0" err="1">
                <a:latin typeface="Times New Roman" panose="02020603050405020304" pitchFamily="18" charset="0"/>
              </a:rPr>
              <a:t>có</a:t>
            </a:r>
            <a:r>
              <a:rPr lang="en-US" sz="3600" b="1" kern="0" dirty="0">
                <a:latin typeface="Times New Roman" panose="02020603050405020304" pitchFamily="18" charset="0"/>
              </a:rPr>
              <a:t> </a:t>
            </a:r>
            <a:r>
              <a:rPr lang="en-US" sz="3600" b="1" kern="0" dirty="0" err="1">
                <a:latin typeface="Times New Roman" panose="02020603050405020304" pitchFamily="18" charset="0"/>
              </a:rPr>
              <a:t>số</a:t>
            </a:r>
            <a:r>
              <a:rPr lang="en-US" sz="3600" b="1" kern="0" dirty="0">
                <a:latin typeface="Times New Roman" panose="02020603050405020304" pitchFamily="18" charset="0"/>
              </a:rPr>
              <a:t> </a:t>
            </a:r>
            <a:r>
              <a:rPr lang="en-US" sz="3600" b="1" kern="0" dirty="0" err="1">
                <a:latin typeface="Times New Roman" panose="02020603050405020304" pitchFamily="18" charset="0"/>
              </a:rPr>
              <a:t>vòng</a:t>
            </a:r>
            <a:r>
              <a:rPr lang="en-US" sz="3600" b="1" kern="0" dirty="0">
                <a:latin typeface="Times New Roman" panose="02020603050405020304" pitchFamily="18" charset="0"/>
              </a:rPr>
              <a:t> </a:t>
            </a:r>
            <a:r>
              <a:rPr lang="en-US" sz="3600" b="1" kern="0" dirty="0" err="1">
                <a:latin typeface="Times New Roman" panose="02020603050405020304" pitchFamily="18" charset="0"/>
              </a:rPr>
              <a:t>khác</a:t>
            </a:r>
            <a:r>
              <a:rPr lang="en-US" sz="3600" b="1" kern="0" dirty="0">
                <a:latin typeface="Times New Roman" panose="02020603050405020304" pitchFamily="18" charset="0"/>
              </a:rPr>
              <a:t> </a:t>
            </a:r>
            <a:r>
              <a:rPr lang="en-US" sz="3600" b="1" kern="0" dirty="0" err="1">
                <a:latin typeface="Times New Roman" panose="02020603050405020304" pitchFamily="18" charset="0"/>
              </a:rPr>
              <a:t>nhau</a:t>
            </a:r>
            <a:r>
              <a:rPr lang="en-US" sz="3600" b="1" kern="0" dirty="0">
                <a:latin typeface="Times New Roman" panose="02020603050405020304" pitchFamily="18" charset="0"/>
              </a:rPr>
              <a:t>, </a:t>
            </a:r>
            <a:r>
              <a:rPr lang="en-US" sz="3600" b="1" kern="0" dirty="0" err="1">
                <a:latin typeface="Times New Roman" panose="02020603050405020304" pitchFamily="18" charset="0"/>
              </a:rPr>
              <a:t>đặt</a:t>
            </a:r>
            <a:r>
              <a:rPr lang="en-US" sz="3600" b="1" kern="0" dirty="0">
                <a:latin typeface="Times New Roman" panose="02020603050405020304" pitchFamily="18" charset="0"/>
              </a:rPr>
              <a:t> </a:t>
            </a:r>
            <a:r>
              <a:rPr lang="en-US" sz="3600" b="1" kern="0" dirty="0" err="1">
                <a:latin typeface="Times New Roman" panose="02020603050405020304" pitchFamily="18" charset="0"/>
              </a:rPr>
              <a:t>cách</a:t>
            </a:r>
            <a:r>
              <a:rPr lang="en-US" sz="3600" b="1" kern="0" dirty="0">
                <a:latin typeface="Times New Roman" panose="02020603050405020304" pitchFamily="18" charset="0"/>
              </a:rPr>
              <a:t> </a:t>
            </a:r>
            <a:r>
              <a:rPr lang="en-US" sz="3600" b="1" kern="0" dirty="0" err="1">
                <a:latin typeface="Times New Roman" panose="02020603050405020304" pitchFamily="18" charset="0"/>
              </a:rPr>
              <a:t>điện</a:t>
            </a:r>
            <a:r>
              <a:rPr lang="en-US" sz="3600" b="1" kern="0" dirty="0">
                <a:latin typeface="Times New Roman" panose="02020603050405020304" pitchFamily="18" charset="0"/>
              </a:rPr>
              <a:t> </a:t>
            </a:r>
            <a:r>
              <a:rPr lang="en-US" sz="3600" b="1" kern="0" dirty="0" err="1">
                <a:latin typeface="Times New Roman" panose="02020603050405020304" pitchFamily="18" charset="0"/>
              </a:rPr>
              <a:t>với</a:t>
            </a:r>
            <a:r>
              <a:rPr lang="en-US" sz="3600" b="1" kern="0" dirty="0">
                <a:latin typeface="Times New Roman" panose="02020603050405020304" pitchFamily="18" charset="0"/>
              </a:rPr>
              <a:t> </a:t>
            </a:r>
            <a:r>
              <a:rPr lang="en-US" sz="3600" b="1" kern="0" dirty="0" err="1">
                <a:latin typeface="Times New Roman" panose="02020603050405020304" pitchFamily="18" charset="0"/>
              </a:rPr>
              <a:t>nhau</a:t>
            </a:r>
            <a:endParaRPr lang="en-US" sz="3600" b="1" kern="0" dirty="0">
              <a:latin typeface="Times New Roman" panose="02020603050405020304" pitchFamily="18" charset="0"/>
            </a:endParaRPr>
          </a:p>
        </p:txBody>
      </p:sp>
      <p:sp>
        <p:nvSpPr>
          <p:cNvPr id="7" name="Rectangle 6"/>
          <p:cNvSpPr/>
          <p:nvPr/>
        </p:nvSpPr>
        <p:spPr>
          <a:xfrm>
            <a:off x="0" y="4191000"/>
            <a:ext cx="4724400" cy="1754326"/>
          </a:xfrm>
          <a:prstGeom prst="rect">
            <a:avLst/>
          </a:prstGeom>
        </p:spPr>
        <p:txBody>
          <a:bodyPr wrap="square">
            <a:spAutoFit/>
          </a:bodyPr>
          <a:lstStyle/>
          <a:p>
            <a:pPr lvl="0">
              <a:defRPr/>
            </a:pPr>
            <a:r>
              <a:rPr lang="en-US" sz="3600" b="1" kern="0" dirty="0">
                <a:latin typeface="Times New Roman" panose="02020603050405020304" pitchFamily="18" charset="0"/>
              </a:rPr>
              <a:t>- </a:t>
            </a:r>
            <a:r>
              <a:rPr lang="en-US" sz="3600" b="1" kern="0" dirty="0" err="1">
                <a:latin typeface="Times New Roman" panose="02020603050405020304" pitchFamily="18" charset="0"/>
              </a:rPr>
              <a:t>Một</a:t>
            </a:r>
            <a:r>
              <a:rPr lang="en-US" sz="3600" b="1" kern="0" dirty="0">
                <a:latin typeface="Times New Roman" panose="02020603050405020304" pitchFamily="18" charset="0"/>
              </a:rPr>
              <a:t> </a:t>
            </a:r>
            <a:r>
              <a:rPr lang="en-US" sz="3600" b="1" kern="0" dirty="0" err="1">
                <a:latin typeface="Times New Roman" panose="02020603050405020304" pitchFamily="18" charset="0"/>
              </a:rPr>
              <a:t>lõi</a:t>
            </a:r>
            <a:r>
              <a:rPr lang="en-US" sz="3600" b="1" kern="0" dirty="0">
                <a:latin typeface="Times New Roman" panose="02020603050405020304" pitchFamily="18" charset="0"/>
              </a:rPr>
              <a:t> </a:t>
            </a:r>
            <a:r>
              <a:rPr lang="en-US" sz="3600" b="1" kern="0" dirty="0" err="1">
                <a:latin typeface="Times New Roman" panose="02020603050405020304" pitchFamily="18" charset="0"/>
              </a:rPr>
              <a:t>sắt</a:t>
            </a:r>
            <a:r>
              <a:rPr lang="en-US" sz="3600" b="1" kern="0" dirty="0">
                <a:latin typeface="Times New Roman" panose="02020603050405020304" pitchFamily="18" charset="0"/>
              </a:rPr>
              <a:t> (hay </a:t>
            </a:r>
            <a:r>
              <a:rPr lang="en-US" sz="3600" b="1" kern="0" dirty="0" err="1">
                <a:latin typeface="Times New Roman" panose="02020603050405020304" pitchFamily="18" charset="0"/>
              </a:rPr>
              <a:t>thép</a:t>
            </a:r>
            <a:r>
              <a:rPr lang="en-US" sz="3600" b="1" kern="0" dirty="0">
                <a:latin typeface="Times New Roman" panose="02020603050405020304" pitchFamily="18" charset="0"/>
              </a:rPr>
              <a:t>) </a:t>
            </a:r>
            <a:r>
              <a:rPr lang="en-US" sz="3600" b="1" kern="0" dirty="0" err="1">
                <a:latin typeface="Times New Roman" panose="02020603050405020304" pitchFamily="18" charset="0"/>
              </a:rPr>
              <a:t>có</a:t>
            </a:r>
            <a:r>
              <a:rPr lang="en-US" sz="3600" b="1" kern="0" dirty="0">
                <a:latin typeface="Times New Roman" panose="02020603050405020304" pitchFamily="18" charset="0"/>
              </a:rPr>
              <a:t> </a:t>
            </a:r>
            <a:r>
              <a:rPr lang="en-US" sz="3600" b="1" kern="0" dirty="0" err="1">
                <a:latin typeface="Times New Roman" panose="02020603050405020304" pitchFamily="18" charset="0"/>
              </a:rPr>
              <a:t>pha</a:t>
            </a:r>
            <a:r>
              <a:rPr lang="en-US" sz="3600" b="1" kern="0" dirty="0">
                <a:latin typeface="Times New Roman" panose="02020603050405020304" pitchFamily="18" charset="0"/>
              </a:rPr>
              <a:t> </a:t>
            </a:r>
            <a:r>
              <a:rPr lang="en-US" sz="3600" b="1" kern="0" dirty="0" err="1">
                <a:latin typeface="Times New Roman" panose="02020603050405020304" pitchFamily="18" charset="0"/>
              </a:rPr>
              <a:t>silic</a:t>
            </a:r>
            <a:r>
              <a:rPr lang="en-US" sz="3600" b="1" kern="0" dirty="0">
                <a:latin typeface="Times New Roman" panose="02020603050405020304" pitchFamily="18" charset="0"/>
              </a:rPr>
              <a:t> </a:t>
            </a:r>
            <a:r>
              <a:rPr lang="en-US" sz="3600" b="1" kern="0" dirty="0" err="1">
                <a:latin typeface="Times New Roman" panose="02020603050405020304" pitchFamily="18" charset="0"/>
              </a:rPr>
              <a:t>chung</a:t>
            </a:r>
            <a:r>
              <a:rPr lang="en-US" sz="3600" b="1" kern="0" dirty="0">
                <a:latin typeface="Times New Roman" panose="02020603050405020304" pitchFamily="18" charset="0"/>
              </a:rPr>
              <a:t> </a:t>
            </a:r>
            <a:r>
              <a:rPr lang="en-US" sz="3600" b="1" kern="0" dirty="0" err="1">
                <a:latin typeface="Times New Roman" panose="02020603050405020304" pitchFamily="18" charset="0"/>
              </a:rPr>
              <a:t>cho</a:t>
            </a:r>
            <a:r>
              <a:rPr lang="en-US" sz="3600" b="1" kern="0" dirty="0">
                <a:latin typeface="Times New Roman" panose="02020603050405020304" pitchFamily="18" charset="0"/>
              </a:rPr>
              <a:t> </a:t>
            </a:r>
            <a:r>
              <a:rPr lang="en-US" sz="3600" b="1" kern="0" dirty="0" err="1">
                <a:latin typeface="Times New Roman" panose="02020603050405020304" pitchFamily="18" charset="0"/>
              </a:rPr>
              <a:t>cả</a:t>
            </a:r>
            <a:r>
              <a:rPr lang="en-US" sz="3600" b="1" kern="0" dirty="0">
                <a:latin typeface="Times New Roman" panose="02020603050405020304" pitchFamily="18" charset="0"/>
              </a:rPr>
              <a:t> </a:t>
            </a:r>
            <a:r>
              <a:rPr lang="en-US" sz="3600" b="1" kern="0" dirty="0" err="1">
                <a:latin typeface="Times New Roman" panose="02020603050405020304" pitchFamily="18" charset="0"/>
              </a:rPr>
              <a:t>hai</a:t>
            </a:r>
            <a:r>
              <a:rPr lang="en-US" sz="3600" b="1" kern="0" dirty="0">
                <a:latin typeface="Times New Roman" panose="02020603050405020304" pitchFamily="18" charset="0"/>
              </a:rPr>
              <a:t> </a:t>
            </a:r>
            <a:r>
              <a:rPr lang="en-US" sz="3600" b="1" kern="0" dirty="0" err="1">
                <a:latin typeface="Times New Roman" panose="02020603050405020304" pitchFamily="18" charset="0"/>
              </a:rPr>
              <a:t>cuộn</a:t>
            </a:r>
            <a:r>
              <a:rPr lang="en-US" sz="3600" b="1" kern="0" dirty="0">
                <a:latin typeface="Times New Roman" panose="02020603050405020304" pitchFamily="18" charset="0"/>
              </a:rPr>
              <a:t> </a:t>
            </a:r>
            <a:r>
              <a:rPr lang="en-US" sz="3600" b="1" kern="0" dirty="0" err="1">
                <a:latin typeface="Times New Roman" panose="02020603050405020304" pitchFamily="18" charset="0"/>
              </a:rPr>
              <a:t>dây</a:t>
            </a:r>
            <a:r>
              <a:rPr lang="en-US" sz="3600" b="1" kern="0" dirty="0">
                <a:latin typeface="Times New Roman" panose="02020603050405020304" pitchFamily="18" charset="0"/>
              </a:rPr>
              <a:t>.</a:t>
            </a:r>
          </a:p>
        </p:txBody>
      </p:sp>
      <p:sp>
        <p:nvSpPr>
          <p:cNvPr id="8" name="Rectangle 7"/>
          <p:cNvSpPr/>
          <p:nvPr/>
        </p:nvSpPr>
        <p:spPr>
          <a:xfrm>
            <a:off x="152400" y="914400"/>
            <a:ext cx="2198038" cy="646331"/>
          </a:xfrm>
          <a:prstGeom prst="rect">
            <a:avLst/>
          </a:prstGeom>
        </p:spPr>
        <p:txBody>
          <a:bodyPr wrap="none">
            <a:spAutoFit/>
          </a:bodyPr>
          <a:lstStyle/>
          <a:p>
            <a:pPr marL="571500" indent="-571500">
              <a:spcBef>
                <a:spcPct val="50000"/>
              </a:spcBef>
            </a:pPr>
            <a:r>
              <a:rPr lang="en-US" altLang="en-US" sz="3600" b="1" dirty="0">
                <a:solidFill>
                  <a:srgbClr val="C00000"/>
                </a:solidFill>
                <a:latin typeface="Times New Roman" panose="02020603050405020304" pitchFamily="18" charset="0"/>
                <a:cs typeface="Times New Roman" panose="02020603050405020304" pitchFamily="18" charset="0"/>
              </a:rPr>
              <a:t>1. </a:t>
            </a:r>
            <a:r>
              <a:rPr lang="en-US" altLang="en-US" sz="3600" b="1" dirty="0" err="1">
                <a:solidFill>
                  <a:srgbClr val="C00000"/>
                </a:solidFill>
                <a:latin typeface="Times New Roman" panose="02020603050405020304" pitchFamily="18" charset="0"/>
                <a:cs typeface="Times New Roman" panose="02020603050405020304" pitchFamily="18" charset="0"/>
              </a:rPr>
              <a:t>Cấu</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tạo</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0" fill="hold"/>
                                        <p:tgtEl>
                                          <p:spTgt spid="5"/>
                                        </p:tgtEl>
                                        <p:attrNameLst>
                                          <p:attrName>ppt_w</p:attrName>
                                        </p:attrNameLst>
                                      </p:cBhvr>
                                      <p:tavLst>
                                        <p:tav tm="0">
                                          <p:val>
                                            <p:fltVal val="0"/>
                                          </p:val>
                                        </p:tav>
                                        <p:tav tm="100000">
                                          <p:val>
                                            <p:strVal val="#ppt_w"/>
                                          </p:val>
                                        </p:tav>
                                      </p:tavLst>
                                    </p:anim>
                                    <p:anim calcmode="lin" valueType="num">
                                      <p:cBhvr>
                                        <p:cTn id="23" dur="2000" fill="hold"/>
                                        <p:tgtEl>
                                          <p:spTgt spid="5"/>
                                        </p:tgtEl>
                                        <p:attrNameLst>
                                          <p:attrName>ppt_h</p:attrName>
                                        </p:attrNameLst>
                                      </p:cBhvr>
                                      <p:tavLst>
                                        <p:tav tm="0">
                                          <p:val>
                                            <p:fltVal val="0"/>
                                          </p:val>
                                        </p:tav>
                                        <p:tav tm="100000">
                                          <p:val>
                                            <p:strVal val="#ppt_h"/>
                                          </p:val>
                                        </p:tav>
                                      </p:tavLst>
                                    </p:anim>
                                    <p:animEffect transition="in" filter="fade">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blinds(horizontal)">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edge">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aybienthe"/>
          <p:cNvPicPr>
            <a:picLocks noChangeAspect="1" noChangeArrowheads="1"/>
          </p:cNvPicPr>
          <p:nvPr/>
        </p:nvPicPr>
        <p:blipFill>
          <a:blip r:embed="rId2">
            <a:extLst>
              <a:ext uri="{28A0092B-C50C-407E-A947-70E740481C1C}">
                <a14:useLocalDpi xmlns:a14="http://schemas.microsoft.com/office/drawing/2010/main" val="0"/>
              </a:ext>
            </a:extLst>
          </a:blip>
          <a:srcRect l="10146" t="5357" r="14493" b="17857"/>
          <a:stretch>
            <a:fillRect/>
          </a:stretch>
        </p:blipFill>
        <p:spPr bwMode="auto">
          <a:xfrm>
            <a:off x="304800" y="2819401"/>
            <a:ext cx="25908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MBTth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1981200"/>
            <a:ext cx="53625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bwMode="auto">
          <a:xfrm>
            <a:off x="1143000" y="304800"/>
            <a:ext cx="6248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2800" b="1" kern="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CẤU TẠO MÁY BIẾN THẾ</a:t>
            </a:r>
          </a:p>
        </p:txBody>
      </p:sp>
    </p:spTree>
    <p:extLst>
      <p:ext uri="{BB962C8B-B14F-4D97-AF65-F5344CB8AC3E}">
        <p14:creationId xmlns:p14="http://schemas.microsoft.com/office/powerpoint/2010/main" val="3850451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Maybienthe"/>
          <p:cNvPicPr>
            <a:picLocks noChangeAspect="1" noChangeArrowheads="1"/>
          </p:cNvPicPr>
          <p:nvPr/>
        </p:nvPicPr>
        <p:blipFill>
          <a:blip r:embed="rId2"/>
          <a:srcRect/>
          <a:stretch>
            <a:fillRect/>
          </a:stretch>
        </p:blipFill>
        <p:spPr bwMode="auto">
          <a:xfrm>
            <a:off x="0" y="715252"/>
            <a:ext cx="4545746" cy="6142748"/>
          </a:xfrm>
          <a:prstGeom prst="rect">
            <a:avLst/>
          </a:prstGeom>
          <a:noFill/>
          <a:ln w="9525">
            <a:noFill/>
            <a:miter lim="800000"/>
            <a:headEnd/>
            <a:tailEnd/>
          </a:ln>
        </p:spPr>
      </p:pic>
      <p:pic>
        <p:nvPicPr>
          <p:cNvPr id="6147" name="Picture 7" descr="bienapdienluc2"/>
          <p:cNvPicPr>
            <a:picLocks noChangeAspect="1" noChangeArrowheads="1"/>
          </p:cNvPicPr>
          <p:nvPr/>
        </p:nvPicPr>
        <p:blipFill>
          <a:blip r:embed="rId3"/>
          <a:srcRect l="-7214"/>
          <a:stretch>
            <a:fillRect/>
          </a:stretch>
        </p:blipFill>
        <p:spPr bwMode="auto">
          <a:xfrm>
            <a:off x="4596379" y="700789"/>
            <a:ext cx="4547621" cy="6157211"/>
          </a:xfrm>
          <a:prstGeom prst="rect">
            <a:avLst/>
          </a:prstGeom>
          <a:noFill/>
          <a:ln w="9525">
            <a:noFill/>
            <a:miter lim="800000"/>
            <a:headEnd/>
            <a:tailEnd/>
          </a:ln>
        </p:spPr>
      </p:pic>
      <p:sp>
        <p:nvSpPr>
          <p:cNvPr id="6148" name="Text Box 14"/>
          <p:cNvSpPr txBox="1">
            <a:spLocks noChangeArrowheads="1"/>
          </p:cNvSpPr>
          <p:nvPr/>
        </p:nvSpPr>
        <p:spPr bwMode="auto">
          <a:xfrm>
            <a:off x="0" y="1"/>
            <a:ext cx="8686800" cy="646325"/>
          </a:xfrm>
          <a:prstGeom prst="rect">
            <a:avLst/>
          </a:prstGeom>
          <a:solidFill>
            <a:srgbClr val="CCFFFF"/>
          </a:solidFill>
          <a:ln w="9525">
            <a:solidFill>
              <a:schemeClr val="tx1"/>
            </a:solidFill>
            <a:miter lim="800000"/>
            <a:headEnd/>
            <a:tailEnd/>
          </a:ln>
        </p:spPr>
        <p:txBody>
          <a:bodyPr wrap="square" lIns="91434" tIns="45717" rIns="91434" bIns="45717">
            <a:spAutoFit/>
          </a:bodyPr>
          <a:lstStyle/>
          <a:p>
            <a:pPr algn="ctr" eaLnBrk="1" hangingPunct="1">
              <a:spcBef>
                <a:spcPct val="50000"/>
              </a:spcBef>
            </a:pPr>
            <a:r>
              <a:rPr lang="en-US" altLang="en-US" sz="3600" b="1" dirty="0" err="1">
                <a:solidFill>
                  <a:srgbClr val="FF1811"/>
                </a:solidFill>
                <a:latin typeface="Times New Roman" pitchFamily="18" charset="0"/>
                <a:cs typeface="Times New Roman" pitchFamily="18" charset="0"/>
              </a:rPr>
              <a:t>Máy</a:t>
            </a:r>
            <a:r>
              <a:rPr lang="en-US" altLang="en-US" sz="3600" b="1" dirty="0">
                <a:solidFill>
                  <a:srgbClr val="FF1811"/>
                </a:solidFill>
                <a:latin typeface="Times New Roman" pitchFamily="18" charset="0"/>
                <a:cs typeface="Times New Roman" pitchFamily="18" charset="0"/>
              </a:rPr>
              <a:t> </a:t>
            </a:r>
            <a:r>
              <a:rPr lang="en-US" altLang="en-US" sz="3600" b="1" dirty="0" err="1">
                <a:solidFill>
                  <a:srgbClr val="FF1811"/>
                </a:solidFill>
                <a:latin typeface="Times New Roman" pitchFamily="18" charset="0"/>
                <a:cs typeface="Times New Roman" pitchFamily="18" charset="0"/>
              </a:rPr>
              <a:t>biến</a:t>
            </a:r>
            <a:r>
              <a:rPr lang="en-US" altLang="en-US" sz="3600" b="1" dirty="0">
                <a:solidFill>
                  <a:srgbClr val="FF1811"/>
                </a:solidFill>
                <a:latin typeface="Times New Roman" pitchFamily="18" charset="0"/>
                <a:cs typeface="Times New Roman" pitchFamily="18" charset="0"/>
              </a:rPr>
              <a:t> </a:t>
            </a:r>
            <a:r>
              <a:rPr lang="en-US" altLang="en-US" sz="3600" b="1" dirty="0" err="1">
                <a:solidFill>
                  <a:srgbClr val="FF1811"/>
                </a:solidFill>
                <a:latin typeface="Times New Roman" pitchFamily="18" charset="0"/>
                <a:cs typeface="Times New Roman" pitchFamily="18" charset="0"/>
              </a:rPr>
              <a:t>thế</a:t>
            </a:r>
            <a:r>
              <a:rPr lang="en-US" altLang="en-US" sz="3600" b="1" dirty="0">
                <a:solidFill>
                  <a:srgbClr val="FF1811"/>
                </a:solidFill>
                <a:latin typeface="Times New Roman" pitchFamily="18" charset="0"/>
                <a:cs typeface="Times New Roman" pitchFamily="18" charset="0"/>
              </a:rPr>
              <a:t> </a:t>
            </a:r>
            <a:r>
              <a:rPr lang="en-US" altLang="en-US" sz="3600" b="1" dirty="0" err="1">
                <a:solidFill>
                  <a:srgbClr val="FF1811"/>
                </a:solidFill>
                <a:latin typeface="Times New Roman" pitchFamily="18" charset="0"/>
                <a:cs typeface="Times New Roman" pitchFamily="18" charset="0"/>
              </a:rPr>
              <a:t>trong</a:t>
            </a:r>
            <a:r>
              <a:rPr lang="en-US" altLang="en-US" sz="3600" b="1" dirty="0">
                <a:solidFill>
                  <a:srgbClr val="FF1811"/>
                </a:solidFill>
                <a:latin typeface="Times New Roman" pitchFamily="18" charset="0"/>
                <a:cs typeface="Times New Roman" pitchFamily="18" charset="0"/>
              </a:rPr>
              <a:t> </a:t>
            </a:r>
            <a:r>
              <a:rPr lang="en-US" altLang="en-US" sz="3600" b="1" dirty="0" err="1">
                <a:solidFill>
                  <a:srgbClr val="FF1811"/>
                </a:solidFill>
                <a:latin typeface="Times New Roman" pitchFamily="18" charset="0"/>
                <a:cs typeface="Times New Roman" pitchFamily="18" charset="0"/>
              </a:rPr>
              <a:t>công</a:t>
            </a:r>
            <a:r>
              <a:rPr lang="en-US" altLang="en-US" sz="3600" b="1" dirty="0">
                <a:solidFill>
                  <a:srgbClr val="FF1811"/>
                </a:solidFill>
                <a:latin typeface="Times New Roman" pitchFamily="18" charset="0"/>
                <a:cs typeface="Times New Roman" pitchFamily="18" charset="0"/>
              </a:rPr>
              <a:t> </a:t>
            </a:r>
            <a:r>
              <a:rPr lang="en-US" altLang="en-US" sz="3600" b="1" dirty="0" err="1">
                <a:solidFill>
                  <a:srgbClr val="FF1811"/>
                </a:solidFill>
                <a:latin typeface="Times New Roman" pitchFamily="18" charset="0"/>
                <a:cs typeface="Times New Roman" pitchFamily="18" charset="0"/>
              </a:rPr>
              <a:t>nghiệp</a:t>
            </a:r>
            <a:endParaRPr lang="en-US" altLang="en-US" sz="3600" b="1" dirty="0">
              <a:solidFill>
                <a:srgbClr val="FF1811"/>
              </a:solidFill>
              <a:latin typeface="Times New Roman" pitchFamily="18" charset="0"/>
              <a:cs typeface="Times New Roman"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4"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8" name="Picture 8" descr="Top 100 ảnh nền powerpoint đẹp đẹp nhất 202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2"/>
          <p:cNvSpPr>
            <a:spLocks noChangeArrowheads="1"/>
          </p:cNvSpPr>
          <p:nvPr/>
        </p:nvSpPr>
        <p:spPr bwMode="auto">
          <a:xfrm>
            <a:off x="2133600" y="304800"/>
            <a:ext cx="4241867" cy="646331"/>
          </a:xfrm>
          <a:prstGeom prst="rect">
            <a:avLst/>
          </a:prstGeom>
          <a:noFill/>
          <a:ln w="9525">
            <a:noFill/>
            <a:miter lim="800000"/>
            <a:headEnd/>
            <a:tailEnd/>
          </a:ln>
          <a:effectLst/>
        </p:spPr>
        <p:txBody>
          <a:bodyPr wrap="none">
            <a:spAutoFit/>
          </a:bodyPr>
          <a:lstStyle/>
          <a:p>
            <a:pPr eaLnBrk="1" hangingPunct="1"/>
            <a:r>
              <a:rPr lang="en-US" sz="3600" b="1" dirty="0">
                <a:latin typeface="Times New Roman" pitchFamily="18" charset="0"/>
              </a:rPr>
              <a:t>KIỂM TRA BÀI CŨ</a:t>
            </a:r>
          </a:p>
        </p:txBody>
      </p:sp>
      <p:sp>
        <p:nvSpPr>
          <p:cNvPr id="7" name="Rectangle 6"/>
          <p:cNvSpPr/>
          <p:nvPr/>
        </p:nvSpPr>
        <p:spPr>
          <a:xfrm>
            <a:off x="838200" y="914400"/>
            <a:ext cx="8305800" cy="1077218"/>
          </a:xfrm>
          <a:prstGeom prst="rect">
            <a:avLst/>
          </a:prstGeom>
        </p:spPr>
        <p:txBody>
          <a:bodyPr wrap="square">
            <a:spAutoFit/>
          </a:bodyPr>
          <a:lstStyle/>
          <a:p>
            <a:pPr>
              <a:buFontTx/>
              <a:buAutoNum type="arabicPeriod"/>
              <a:defRPr/>
            </a:pP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Viết</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các</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công</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thức</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tính</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công</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suất</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của</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dòng</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điện</a:t>
            </a:r>
            <a:r>
              <a:rPr lang="en-US" sz="3200" b="1" dirty="0">
                <a:solidFill>
                  <a:srgbClr val="0000CC"/>
                </a:solidFill>
                <a:latin typeface="Times New Roman" panose="02020603050405020304" pitchFamily="18" charset="0"/>
              </a:rPr>
              <a:t>? </a:t>
            </a:r>
          </a:p>
        </p:txBody>
      </p:sp>
      <p:sp>
        <p:nvSpPr>
          <p:cNvPr id="8" name="Rectangle 7"/>
          <p:cNvSpPr/>
          <p:nvPr/>
        </p:nvSpPr>
        <p:spPr>
          <a:xfrm>
            <a:off x="457200" y="3962400"/>
            <a:ext cx="8686800" cy="1077218"/>
          </a:xfrm>
          <a:prstGeom prst="rect">
            <a:avLst/>
          </a:prstGeom>
        </p:spPr>
        <p:txBody>
          <a:bodyPr wrap="square">
            <a:spAutoFit/>
          </a:bodyPr>
          <a:lstStyle/>
          <a:p>
            <a:r>
              <a:rPr lang="vi-VN" sz="3200" b="1" dirty="0">
                <a:solidFill>
                  <a:srgbClr val="0000CC"/>
                </a:solidFill>
                <a:latin typeface="Times New Roman" panose="02020603050405020304" pitchFamily="18" charset="0"/>
              </a:rPr>
              <a:t>2</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Viết</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công</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thức</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tính</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nhiệt</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lượng</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tỏa</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ra</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trên</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dây</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dẫn</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khi</a:t>
            </a:r>
            <a:r>
              <a:rPr lang="en-US" sz="3200" b="1" dirty="0">
                <a:solidFill>
                  <a:srgbClr val="0000CC"/>
                </a:solidFill>
                <a:latin typeface="Times New Roman" panose="02020603050405020304" pitchFamily="18" charset="0"/>
              </a:rPr>
              <a:t> có </a:t>
            </a:r>
            <a:r>
              <a:rPr lang="en-US" sz="3200" b="1" dirty="0" err="1">
                <a:solidFill>
                  <a:srgbClr val="0000CC"/>
                </a:solidFill>
                <a:latin typeface="Times New Roman" panose="02020603050405020304" pitchFamily="18" charset="0"/>
              </a:rPr>
              <a:t>dòng</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điện</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chạy</a:t>
            </a:r>
            <a:r>
              <a:rPr lang="en-US" sz="3200" b="1" dirty="0">
                <a:solidFill>
                  <a:srgbClr val="0000CC"/>
                </a:solidFill>
                <a:latin typeface="Times New Roman" panose="02020603050405020304" pitchFamily="18" charset="0"/>
              </a:rPr>
              <a:t> qua?</a:t>
            </a:r>
            <a:endParaRPr lang="en-US" sz="3200" dirty="0"/>
          </a:p>
        </p:txBody>
      </p:sp>
      <p:graphicFrame>
        <p:nvGraphicFramePr>
          <p:cNvPr id="5129" name="Object 9"/>
          <p:cNvGraphicFramePr>
            <a:graphicFrameLocks noChangeAspect="1"/>
          </p:cNvGraphicFramePr>
          <p:nvPr/>
        </p:nvGraphicFramePr>
        <p:xfrm>
          <a:off x="838200" y="2057400"/>
          <a:ext cx="1564821" cy="635000"/>
        </p:xfrm>
        <a:graphic>
          <a:graphicData uri="http://schemas.openxmlformats.org/presentationml/2006/ole">
            <mc:AlternateContent xmlns:mc="http://schemas.openxmlformats.org/markup-compatibility/2006">
              <mc:Choice xmlns:v="urn:schemas-microsoft-com:vml" Requires="v">
                <p:oleObj spid="_x0000_s5129" name="Equation" r:id="rId3" imgW="494870" imgH="203024" progId="">
                  <p:embed/>
                </p:oleObj>
              </mc:Choice>
              <mc:Fallback>
                <p:oleObj name="Equation" r:id="rId3" imgW="494870" imgH="203024"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57400"/>
                        <a:ext cx="1564821"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0" name="Object 10"/>
          <p:cNvGraphicFramePr>
            <a:graphicFrameLocks noChangeAspect="1"/>
          </p:cNvGraphicFramePr>
          <p:nvPr/>
        </p:nvGraphicFramePr>
        <p:xfrm>
          <a:off x="4572000" y="1905000"/>
          <a:ext cx="1866900" cy="739715"/>
        </p:xfrm>
        <a:graphic>
          <a:graphicData uri="http://schemas.openxmlformats.org/presentationml/2006/ole">
            <mc:AlternateContent xmlns:mc="http://schemas.openxmlformats.org/markup-compatibility/2006">
              <mc:Choice xmlns:v="urn:schemas-microsoft-com:vml" Requires="v">
                <p:oleObj spid="_x0000_s5130" name="Equation" r:id="rId5" imgW="571252" imgH="228501" progId="">
                  <p:embed/>
                </p:oleObj>
              </mc:Choice>
              <mc:Fallback>
                <p:oleObj name="Equation" r:id="rId5" imgW="571252" imgH="228501" progId="">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905000"/>
                        <a:ext cx="1866900" cy="7397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1" name="Object 11"/>
          <p:cNvGraphicFramePr>
            <a:graphicFrameLocks noChangeAspect="1"/>
          </p:cNvGraphicFramePr>
          <p:nvPr/>
        </p:nvGraphicFramePr>
        <p:xfrm>
          <a:off x="990600" y="2743200"/>
          <a:ext cx="1397000" cy="1209343"/>
        </p:xfrm>
        <a:graphic>
          <a:graphicData uri="http://schemas.openxmlformats.org/presentationml/2006/ole">
            <mc:AlternateContent xmlns:mc="http://schemas.openxmlformats.org/markup-compatibility/2006">
              <mc:Choice xmlns:v="urn:schemas-microsoft-com:vml" Requires="v">
                <p:oleObj spid="_x0000_s5131" name="Equation" r:id="rId7" imgW="482391" imgH="418918" progId="">
                  <p:embed/>
                </p:oleObj>
              </mc:Choice>
              <mc:Fallback>
                <p:oleObj name="Equation" r:id="rId7" imgW="482391" imgH="418918" progId="">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743200"/>
                        <a:ext cx="1397000" cy="12093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2" name="Object 12"/>
          <p:cNvGraphicFramePr>
            <a:graphicFrameLocks noChangeAspect="1"/>
          </p:cNvGraphicFramePr>
          <p:nvPr/>
        </p:nvGraphicFramePr>
        <p:xfrm>
          <a:off x="4648200" y="2729230"/>
          <a:ext cx="1371600" cy="1245870"/>
        </p:xfrm>
        <a:graphic>
          <a:graphicData uri="http://schemas.openxmlformats.org/presentationml/2006/ole">
            <mc:AlternateContent xmlns:mc="http://schemas.openxmlformats.org/markup-compatibility/2006">
              <mc:Choice xmlns:v="urn:schemas-microsoft-com:vml" Requires="v">
                <p:oleObj spid="_x0000_s5132" name="Equation" r:id="rId9" imgW="431613" imgH="393529" progId="">
                  <p:embed/>
                </p:oleObj>
              </mc:Choice>
              <mc:Fallback>
                <p:oleObj name="Equation" r:id="rId9" imgW="431613" imgH="393529" progId="">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2729230"/>
                        <a:ext cx="1371600" cy="12458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3" name="Object 13"/>
          <p:cNvGraphicFramePr>
            <a:graphicFrameLocks noChangeAspect="1"/>
          </p:cNvGraphicFramePr>
          <p:nvPr/>
        </p:nvGraphicFramePr>
        <p:xfrm>
          <a:off x="2895600" y="5181600"/>
          <a:ext cx="2222500" cy="749300"/>
        </p:xfrm>
        <a:graphic>
          <a:graphicData uri="http://schemas.openxmlformats.org/presentationml/2006/ole">
            <mc:AlternateContent xmlns:mc="http://schemas.openxmlformats.org/markup-compatibility/2006">
              <mc:Choice xmlns:v="urn:schemas-microsoft-com:vml" Requires="v">
                <p:oleObj spid="_x0000_s5133" name="Equation" r:id="rId11" imgW="545863" imgH="228501" progId="">
                  <p:embed/>
                </p:oleObj>
              </mc:Choice>
              <mc:Fallback>
                <p:oleObj name="Equation" r:id="rId11" imgW="545863" imgH="228501" progId="">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600" y="5181600"/>
                        <a:ext cx="2222500"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5129"/>
                                        </p:tgtEl>
                                        <p:attrNameLst>
                                          <p:attrName>style.visibility</p:attrName>
                                        </p:attrNameLst>
                                      </p:cBhvr>
                                      <p:to>
                                        <p:strVal val="visible"/>
                                      </p:to>
                                    </p:set>
                                    <p:anim calcmode="lin" valueType="num">
                                      <p:cBhvr additive="base">
                                        <p:cTn id="22" dur="5000" fill="hold"/>
                                        <p:tgtEl>
                                          <p:spTgt spid="5129"/>
                                        </p:tgtEl>
                                        <p:attrNameLst>
                                          <p:attrName>ppt_x</p:attrName>
                                        </p:attrNameLst>
                                      </p:cBhvr>
                                      <p:tavLst>
                                        <p:tav tm="0">
                                          <p:val>
                                            <p:strVal val="#ppt_x"/>
                                          </p:val>
                                        </p:tav>
                                        <p:tav tm="100000">
                                          <p:val>
                                            <p:strVal val="#ppt_x"/>
                                          </p:val>
                                        </p:tav>
                                      </p:tavLst>
                                    </p:anim>
                                    <p:anim calcmode="lin" valueType="num">
                                      <p:cBhvr additive="base">
                                        <p:cTn id="23" dur="50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5130"/>
                                        </p:tgtEl>
                                        <p:attrNameLst>
                                          <p:attrName>style.visibility</p:attrName>
                                        </p:attrNameLst>
                                      </p:cBhvr>
                                      <p:to>
                                        <p:strVal val="visible"/>
                                      </p:to>
                                    </p:set>
                                    <p:animEffect transition="in" filter="barn(inHorizontal)">
                                      <p:cBhvr>
                                        <p:cTn id="28" dur="500"/>
                                        <p:tgtEl>
                                          <p:spTgt spid="513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131"/>
                                        </p:tgtEl>
                                        <p:attrNameLst>
                                          <p:attrName>style.visibility</p:attrName>
                                        </p:attrNameLst>
                                      </p:cBhvr>
                                      <p:to>
                                        <p:strVal val="visible"/>
                                      </p:to>
                                    </p:set>
                                    <p:animEffect transition="in" filter="blinds(horizontal)">
                                      <p:cBhvr>
                                        <p:cTn id="33" dur="500"/>
                                        <p:tgtEl>
                                          <p:spTgt spid="51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32"/>
                                        </p:tgtEl>
                                        <p:attrNameLst>
                                          <p:attrName>style.visibility</p:attrName>
                                        </p:attrNameLst>
                                      </p:cBhvr>
                                      <p:to>
                                        <p:strVal val="visible"/>
                                      </p:to>
                                    </p:set>
                                    <p:animEffect transition="in" filter="wipe(down)">
                                      <p:cBhvr>
                                        <p:cTn id="38" dur="500"/>
                                        <p:tgtEl>
                                          <p:spTgt spid="5132"/>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5133"/>
                                        </p:tgtEl>
                                        <p:attrNameLst>
                                          <p:attrName>style.visibility</p:attrName>
                                        </p:attrNameLst>
                                      </p:cBhvr>
                                      <p:to>
                                        <p:strVal val="visible"/>
                                      </p:to>
                                    </p:set>
                                    <p:animEffect transition="in" filter="wedge">
                                      <p:cBhvr>
                                        <p:cTn id="43" dur="20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3" descr="7"/>
          <p:cNvPicPr>
            <a:picLocks noChangeAspect="1" noChangeArrowheads="1"/>
          </p:cNvPicPr>
          <p:nvPr/>
        </p:nvPicPr>
        <p:blipFill>
          <a:blip r:embed="rId2"/>
          <a:srcRect/>
          <a:stretch>
            <a:fillRect/>
          </a:stretch>
        </p:blipFill>
        <p:spPr bwMode="auto">
          <a:xfrm>
            <a:off x="71262" y="778362"/>
            <a:ext cx="3915642" cy="3092411"/>
          </a:xfrm>
          <a:prstGeom prst="rect">
            <a:avLst/>
          </a:prstGeom>
          <a:noFill/>
          <a:ln w="9525">
            <a:noFill/>
            <a:miter lim="800000"/>
            <a:headEnd/>
            <a:tailEnd/>
          </a:ln>
        </p:spPr>
      </p:pic>
      <p:pic>
        <p:nvPicPr>
          <p:cNvPr id="7171" name="Picture 11" descr="f4ac651d0a"/>
          <p:cNvPicPr>
            <a:picLocks noChangeAspect="1" noChangeArrowheads="1"/>
          </p:cNvPicPr>
          <p:nvPr/>
        </p:nvPicPr>
        <p:blipFill>
          <a:blip r:embed="rId3"/>
          <a:srcRect/>
          <a:stretch>
            <a:fillRect/>
          </a:stretch>
        </p:blipFill>
        <p:spPr bwMode="auto">
          <a:xfrm>
            <a:off x="206284" y="4060104"/>
            <a:ext cx="3825628" cy="2797896"/>
          </a:xfrm>
          <a:prstGeom prst="rect">
            <a:avLst/>
          </a:prstGeom>
          <a:noFill/>
          <a:ln w="9525">
            <a:noFill/>
            <a:miter lim="800000"/>
            <a:headEnd/>
            <a:tailEnd/>
          </a:ln>
        </p:spPr>
      </p:pic>
      <p:pic>
        <p:nvPicPr>
          <p:cNvPr id="7172" name="Picture 12" descr="vnet"/>
          <p:cNvPicPr>
            <a:picLocks noChangeAspect="1" noChangeArrowheads="1"/>
          </p:cNvPicPr>
          <p:nvPr/>
        </p:nvPicPr>
        <p:blipFill>
          <a:blip r:embed="rId4"/>
          <a:srcRect/>
          <a:stretch>
            <a:fillRect/>
          </a:stretch>
        </p:blipFill>
        <p:spPr bwMode="auto">
          <a:xfrm>
            <a:off x="5022074" y="778362"/>
            <a:ext cx="4097547" cy="6079638"/>
          </a:xfrm>
          <a:prstGeom prst="rect">
            <a:avLst/>
          </a:prstGeom>
          <a:noFill/>
          <a:ln w="9525">
            <a:noFill/>
            <a:miter lim="800000"/>
            <a:headEnd/>
            <a:tailEnd/>
          </a:ln>
        </p:spPr>
      </p:pic>
      <p:sp>
        <p:nvSpPr>
          <p:cNvPr id="7173" name="Text Box 15"/>
          <p:cNvSpPr txBox="1">
            <a:spLocks noChangeArrowheads="1"/>
          </p:cNvSpPr>
          <p:nvPr/>
        </p:nvSpPr>
        <p:spPr bwMode="auto">
          <a:xfrm>
            <a:off x="685800" y="84148"/>
            <a:ext cx="7391400" cy="646325"/>
          </a:xfrm>
          <a:prstGeom prst="rect">
            <a:avLst/>
          </a:prstGeom>
          <a:solidFill>
            <a:srgbClr val="FFFFCC"/>
          </a:solidFill>
          <a:ln w="9525">
            <a:noFill/>
            <a:miter lim="800000"/>
            <a:headEnd/>
            <a:tailEnd/>
          </a:ln>
        </p:spPr>
        <p:txBody>
          <a:bodyPr wrap="square" lIns="91434" tIns="45717" rIns="91434" bIns="45717">
            <a:spAutoFit/>
          </a:bodyPr>
          <a:lstStyle/>
          <a:p>
            <a:pPr algn="ctr" eaLnBrk="1" hangingPunct="1">
              <a:spcBef>
                <a:spcPct val="50000"/>
              </a:spcBef>
            </a:pPr>
            <a:r>
              <a:rPr lang="en-US" altLang="en-US" sz="3600" b="1" dirty="0" err="1">
                <a:solidFill>
                  <a:srgbClr val="FF0066"/>
                </a:solidFill>
                <a:latin typeface="Times New Roman" pitchFamily="18" charset="0"/>
                <a:cs typeface="Times New Roman" pitchFamily="18" charset="0"/>
              </a:rPr>
              <a:t>Máy</a:t>
            </a:r>
            <a:r>
              <a:rPr lang="en-US" altLang="en-US" sz="3600" b="1" dirty="0">
                <a:solidFill>
                  <a:srgbClr val="FF0066"/>
                </a:solidFill>
                <a:latin typeface="Times New Roman" pitchFamily="18" charset="0"/>
                <a:cs typeface="Times New Roman" pitchFamily="18" charset="0"/>
              </a:rPr>
              <a:t> </a:t>
            </a:r>
            <a:r>
              <a:rPr lang="en-US" altLang="en-US" sz="3600" b="1" dirty="0" err="1">
                <a:solidFill>
                  <a:srgbClr val="FF0066"/>
                </a:solidFill>
                <a:latin typeface="Times New Roman" pitchFamily="18" charset="0"/>
                <a:cs typeface="Times New Roman" pitchFamily="18" charset="0"/>
              </a:rPr>
              <a:t>biến</a:t>
            </a:r>
            <a:r>
              <a:rPr lang="en-US" altLang="en-US" sz="3600" b="1" dirty="0">
                <a:solidFill>
                  <a:srgbClr val="FF0066"/>
                </a:solidFill>
                <a:latin typeface="Times New Roman" pitchFamily="18" charset="0"/>
                <a:cs typeface="Times New Roman" pitchFamily="18" charset="0"/>
              </a:rPr>
              <a:t> </a:t>
            </a:r>
            <a:r>
              <a:rPr lang="en-US" altLang="en-US" sz="3600" b="1" dirty="0" err="1">
                <a:solidFill>
                  <a:srgbClr val="FF0066"/>
                </a:solidFill>
                <a:latin typeface="Times New Roman" pitchFamily="18" charset="0"/>
                <a:cs typeface="Times New Roman" pitchFamily="18" charset="0"/>
              </a:rPr>
              <a:t>thế</a:t>
            </a:r>
            <a:r>
              <a:rPr lang="en-US" altLang="en-US" sz="3600" b="1" dirty="0">
                <a:solidFill>
                  <a:srgbClr val="FF0066"/>
                </a:solidFill>
                <a:latin typeface="Times New Roman" pitchFamily="18" charset="0"/>
                <a:cs typeface="Times New Roman" pitchFamily="18" charset="0"/>
              </a:rPr>
              <a:t> </a:t>
            </a:r>
            <a:r>
              <a:rPr lang="en-US" altLang="en-US" sz="3600" b="1" dirty="0" err="1">
                <a:solidFill>
                  <a:srgbClr val="FF0066"/>
                </a:solidFill>
                <a:latin typeface="Times New Roman" pitchFamily="18" charset="0"/>
                <a:cs typeface="Times New Roman" pitchFamily="18" charset="0"/>
              </a:rPr>
              <a:t>trong</a:t>
            </a:r>
            <a:r>
              <a:rPr lang="en-US" altLang="en-US" sz="3600" b="1" dirty="0">
                <a:solidFill>
                  <a:srgbClr val="FF0066"/>
                </a:solidFill>
                <a:latin typeface="Times New Roman" pitchFamily="18" charset="0"/>
                <a:cs typeface="Times New Roman" pitchFamily="18" charset="0"/>
              </a:rPr>
              <a:t> </a:t>
            </a:r>
            <a:r>
              <a:rPr lang="en-US" altLang="en-US" sz="3600" b="1" dirty="0" err="1">
                <a:solidFill>
                  <a:srgbClr val="FF0066"/>
                </a:solidFill>
                <a:latin typeface="Times New Roman" pitchFamily="18" charset="0"/>
                <a:cs typeface="Times New Roman" pitchFamily="18" charset="0"/>
              </a:rPr>
              <a:t>gia</a:t>
            </a:r>
            <a:r>
              <a:rPr lang="en-US" altLang="en-US" sz="3600" b="1" dirty="0">
                <a:solidFill>
                  <a:srgbClr val="FF0066"/>
                </a:solidFill>
                <a:latin typeface="Times New Roman" pitchFamily="18" charset="0"/>
                <a:cs typeface="Times New Roman" pitchFamily="18" charset="0"/>
              </a:rPr>
              <a:t> </a:t>
            </a:r>
            <a:r>
              <a:rPr lang="en-US" altLang="en-US" sz="3600" b="1" dirty="0" err="1">
                <a:solidFill>
                  <a:srgbClr val="FF0066"/>
                </a:solidFill>
                <a:latin typeface="Times New Roman" pitchFamily="18" charset="0"/>
                <a:cs typeface="Times New Roman" pitchFamily="18" charset="0"/>
              </a:rPr>
              <a:t>đình</a:t>
            </a:r>
            <a:endParaRPr lang="en-US" altLang="en-US" sz="3600" b="1" dirty="0">
              <a:solidFill>
                <a:srgbClr val="FF0066"/>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200 Hình Nền PowerPoint Thuyết Trình Đẹp - Đề án 2020 - Tổng hợp chia sẻ  hình ảnh, tranh vẽ, biểu mẫu trong lĩnh vực giáo dụ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9"/>
          <p:cNvSpPr txBox="1">
            <a:spLocks noChangeArrowheads="1"/>
          </p:cNvSpPr>
          <p:nvPr/>
        </p:nvSpPr>
        <p:spPr bwMode="auto">
          <a:xfrm>
            <a:off x="0" y="228600"/>
            <a:ext cx="853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lvl="0" eaLnBrk="1" hangingPunct="1">
              <a:spcBef>
                <a:spcPct val="50000"/>
              </a:spcBef>
            </a:pPr>
            <a:r>
              <a:rPr lang="en-US" sz="3600" b="1" dirty="0">
                <a:solidFill>
                  <a:srgbClr val="FF0000"/>
                </a:solidFill>
                <a:cs typeface="Times New Roman" panose="02020603050405020304" pitchFamily="18" charset="0"/>
              </a:rPr>
              <a:t>2. </a:t>
            </a:r>
            <a:r>
              <a:rPr lang="en-US" sz="3600" b="1" dirty="0" err="1">
                <a:solidFill>
                  <a:srgbClr val="FF0000"/>
                </a:solidFill>
                <a:cs typeface="Times New Roman" panose="02020603050405020304" pitchFamily="18" charset="0"/>
              </a:rPr>
              <a:t>Nguyên</a:t>
            </a:r>
            <a:r>
              <a:rPr lang="en-US" sz="3600" b="1" dirty="0">
                <a:solidFill>
                  <a:srgbClr val="FF0000"/>
                </a:solidFill>
                <a:cs typeface="Times New Roman" panose="02020603050405020304" pitchFamily="18" charset="0"/>
              </a:rPr>
              <a:t> </a:t>
            </a:r>
            <a:r>
              <a:rPr lang="en-US" sz="3600" b="1" dirty="0" err="1">
                <a:solidFill>
                  <a:srgbClr val="FF0000"/>
                </a:solidFill>
                <a:cs typeface="Times New Roman" panose="02020603050405020304" pitchFamily="18" charset="0"/>
              </a:rPr>
              <a:t>tắc</a:t>
            </a:r>
            <a:r>
              <a:rPr lang="en-US" sz="3600" b="1" dirty="0">
                <a:solidFill>
                  <a:srgbClr val="FF0000"/>
                </a:solidFill>
                <a:cs typeface="Times New Roman" panose="02020603050405020304" pitchFamily="18" charset="0"/>
              </a:rPr>
              <a:t> </a:t>
            </a:r>
            <a:r>
              <a:rPr lang="en-US" sz="3600" b="1" dirty="0" err="1">
                <a:solidFill>
                  <a:srgbClr val="FF0000"/>
                </a:solidFill>
                <a:cs typeface="Times New Roman" panose="02020603050405020304" pitchFamily="18" charset="0"/>
              </a:rPr>
              <a:t>hoạt</a:t>
            </a:r>
            <a:r>
              <a:rPr lang="en-US" sz="3600" b="1" dirty="0">
                <a:solidFill>
                  <a:srgbClr val="FF0000"/>
                </a:solidFill>
                <a:cs typeface="Times New Roman" panose="02020603050405020304" pitchFamily="18" charset="0"/>
              </a:rPr>
              <a:t> </a:t>
            </a:r>
            <a:r>
              <a:rPr lang="en-US" sz="3600" b="1" dirty="0" err="1">
                <a:solidFill>
                  <a:srgbClr val="FF0000"/>
                </a:solidFill>
                <a:cs typeface="Times New Roman" panose="02020603050405020304" pitchFamily="18" charset="0"/>
              </a:rPr>
              <a:t>động</a:t>
            </a:r>
            <a:r>
              <a:rPr lang="en-US" sz="3600" b="1" dirty="0">
                <a:solidFill>
                  <a:srgbClr val="FF0000"/>
                </a:solidFill>
                <a:cs typeface="Times New Roman" panose="02020603050405020304" pitchFamily="18" charset="0"/>
              </a:rPr>
              <a:t> </a:t>
            </a:r>
            <a:r>
              <a:rPr lang="en-US" sz="3600" b="1" dirty="0" err="1">
                <a:solidFill>
                  <a:srgbClr val="FF0000"/>
                </a:solidFill>
                <a:cs typeface="Times New Roman" panose="02020603050405020304" pitchFamily="18" charset="0"/>
              </a:rPr>
              <a:t>của</a:t>
            </a:r>
            <a:r>
              <a:rPr lang="en-US" sz="3600" b="1" dirty="0">
                <a:solidFill>
                  <a:srgbClr val="FF0000"/>
                </a:solidFill>
                <a:cs typeface="Times New Roman" panose="02020603050405020304" pitchFamily="18" charset="0"/>
              </a:rPr>
              <a:t> </a:t>
            </a:r>
            <a:r>
              <a:rPr lang="en-US" sz="3600" b="1" dirty="0" err="1">
                <a:solidFill>
                  <a:srgbClr val="FF0000"/>
                </a:solidFill>
                <a:cs typeface="Times New Roman" panose="02020603050405020304" pitchFamily="18" charset="0"/>
              </a:rPr>
              <a:t>máy</a:t>
            </a:r>
            <a:r>
              <a:rPr lang="en-US" sz="3600" b="1" dirty="0">
                <a:solidFill>
                  <a:srgbClr val="FF0000"/>
                </a:solidFill>
                <a:cs typeface="Times New Roman" panose="02020603050405020304" pitchFamily="18" charset="0"/>
              </a:rPr>
              <a:t> </a:t>
            </a:r>
            <a:r>
              <a:rPr lang="en-US" sz="3600" b="1" dirty="0" err="1">
                <a:solidFill>
                  <a:srgbClr val="FF0000"/>
                </a:solidFill>
                <a:cs typeface="Times New Roman" panose="02020603050405020304" pitchFamily="18" charset="0"/>
              </a:rPr>
              <a:t>biến</a:t>
            </a:r>
            <a:r>
              <a:rPr lang="en-US" sz="3600" b="1" dirty="0">
                <a:solidFill>
                  <a:srgbClr val="FF0000"/>
                </a:solidFill>
                <a:cs typeface="Times New Roman" panose="02020603050405020304" pitchFamily="18" charset="0"/>
              </a:rPr>
              <a:t> </a:t>
            </a:r>
            <a:r>
              <a:rPr lang="en-US" sz="3600" b="1" dirty="0" err="1">
                <a:solidFill>
                  <a:srgbClr val="FF0000"/>
                </a:solidFill>
                <a:cs typeface="Times New Roman" panose="02020603050405020304" pitchFamily="18" charset="0"/>
              </a:rPr>
              <a:t>thế</a:t>
            </a:r>
            <a:r>
              <a:rPr kumimoji="0" lang="en-US" altLang="vi-VN" sz="3600" b="1" i="0" u="none" strike="noStrike" kern="1200" cap="none" spc="0" normalizeH="0" baseline="0" noProof="0" dirty="0">
                <a:ln>
                  <a:noFill/>
                </a:ln>
                <a:solidFill>
                  <a:srgbClr val="FF0000"/>
                </a:solidFill>
                <a:effectLst/>
                <a:uLnTx/>
                <a:uFillTx/>
                <a:cs typeface="Times New Roman" panose="02020603050405020304" pitchFamily="18" charset="0"/>
              </a:rPr>
              <a:t>.</a:t>
            </a:r>
          </a:p>
        </p:txBody>
      </p:sp>
      <p:sp>
        <p:nvSpPr>
          <p:cNvPr id="4" name="Text Box 6"/>
          <p:cNvSpPr txBox="1">
            <a:spLocks noChangeArrowheads="1"/>
          </p:cNvSpPr>
          <p:nvPr/>
        </p:nvSpPr>
        <p:spPr bwMode="auto">
          <a:xfrm>
            <a:off x="1" y="967693"/>
            <a:ext cx="9144000" cy="2308318"/>
          </a:xfrm>
          <a:prstGeom prst="rect">
            <a:avLst/>
          </a:prstGeom>
          <a:noFill/>
          <a:ln w="9525">
            <a:noFill/>
            <a:miter lim="800000"/>
            <a:headEnd/>
            <a:tailEnd/>
          </a:ln>
        </p:spPr>
        <p:txBody>
          <a:bodyPr wrap="square" lIns="91434" tIns="45717" rIns="91434" bIns="45717">
            <a:spAutoFit/>
          </a:bodyPr>
          <a:lstStyle/>
          <a:p>
            <a:pPr algn="just" eaLnBrk="1" hangingPunct="1"/>
            <a:r>
              <a:rPr lang="en-US" sz="2700" b="1" i="1" dirty="0">
                <a:solidFill>
                  <a:srgbClr val="002060"/>
                </a:solidFill>
                <a:cs typeface="Times New Roman" pitchFamily="18" charset="0"/>
              </a:rPr>
              <a:t>  </a:t>
            </a:r>
            <a:r>
              <a:rPr lang="en-US" sz="3600" b="1" dirty="0">
                <a:latin typeface="Times New Roman" pitchFamily="18" charset="0"/>
                <a:cs typeface="Times New Roman" pitchFamily="18" charset="0"/>
              </a:rPr>
              <a:t>C1.Nếu </a:t>
            </a:r>
            <a:r>
              <a:rPr lang="en-US" sz="3600" b="1" dirty="0" err="1">
                <a:latin typeface="Times New Roman" pitchFamily="18" charset="0"/>
                <a:cs typeface="Times New Roman" pitchFamily="18" charset="0"/>
              </a:rPr>
              <a:t>đặt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đầu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cuôn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gọi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cuộn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cấp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xoay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đèn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mắc</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hai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đầu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kia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gọi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cuộn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cấp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sao</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5" name="Picture 5" descr="maybienthe"/>
          <p:cNvPicPr>
            <a:picLocks noChangeAspect="1" noChangeArrowheads="1"/>
          </p:cNvPicPr>
          <p:nvPr/>
        </p:nvPicPr>
        <p:blipFill>
          <a:blip r:embed="rId3">
            <a:clrChange>
              <a:clrFrom>
                <a:srgbClr val="FFFFFF"/>
              </a:clrFrom>
              <a:clrTo>
                <a:srgbClr val="FFFFFF">
                  <a:alpha val="0"/>
                </a:srgbClr>
              </a:clrTo>
            </a:clrChange>
          </a:blip>
          <a:srcRect l="10146" t="5357" r="14493" b="17857"/>
          <a:stretch>
            <a:fillRect/>
          </a:stretch>
        </p:blipFill>
        <p:spPr bwMode="auto">
          <a:xfrm>
            <a:off x="1447800" y="3386926"/>
            <a:ext cx="4197876" cy="3471074"/>
          </a:xfrm>
          <a:prstGeom prst="rect">
            <a:avLst/>
          </a:prstGeom>
          <a:noFill/>
          <a:ln w="9525">
            <a:noFill/>
            <a:miter lim="800000"/>
            <a:headEnd/>
            <a:tailEnd/>
          </a:ln>
        </p:spPr>
      </p:pic>
      <p:grpSp>
        <p:nvGrpSpPr>
          <p:cNvPr id="6" name="Group 11"/>
          <p:cNvGrpSpPr>
            <a:grpSpLocks/>
          </p:cNvGrpSpPr>
          <p:nvPr/>
        </p:nvGrpSpPr>
        <p:grpSpPr bwMode="auto">
          <a:xfrm>
            <a:off x="5486400" y="3962400"/>
            <a:ext cx="1413982" cy="1767092"/>
            <a:chOff x="3936" y="2448"/>
            <a:chExt cx="891" cy="480"/>
          </a:xfrm>
        </p:grpSpPr>
        <p:pic>
          <p:nvPicPr>
            <p:cNvPr id="7" name="Picture 12"/>
            <p:cNvPicPr>
              <a:picLocks noChangeAspect="1" noChangeArrowheads="1"/>
            </p:cNvPicPr>
            <p:nvPr/>
          </p:nvPicPr>
          <p:blipFill>
            <a:blip r:embed="rId4"/>
            <a:srcRect/>
            <a:stretch>
              <a:fillRect/>
            </a:stretch>
          </p:blipFill>
          <p:spPr bwMode="auto">
            <a:xfrm rot="5400000">
              <a:off x="4368" y="2400"/>
              <a:ext cx="356" cy="563"/>
            </a:xfrm>
            <a:prstGeom prst="rect">
              <a:avLst/>
            </a:prstGeom>
            <a:noFill/>
            <a:ln w="9525">
              <a:noFill/>
              <a:miter lim="800000"/>
              <a:headEnd/>
              <a:tailEnd/>
            </a:ln>
          </p:spPr>
        </p:pic>
        <p:sp>
          <p:nvSpPr>
            <p:cNvPr id="8" name="Line 13"/>
            <p:cNvSpPr>
              <a:spLocks noChangeShapeType="1"/>
            </p:cNvSpPr>
            <p:nvPr/>
          </p:nvSpPr>
          <p:spPr bwMode="auto">
            <a:xfrm>
              <a:off x="3936" y="2448"/>
              <a:ext cx="432" cy="192"/>
            </a:xfrm>
            <a:prstGeom prst="line">
              <a:avLst/>
            </a:prstGeom>
            <a:noFill/>
            <a:ln w="28575">
              <a:solidFill>
                <a:srgbClr val="FF0000"/>
              </a:solidFill>
              <a:round/>
              <a:headEnd/>
              <a:tailEnd/>
            </a:ln>
          </p:spPr>
          <p:txBody>
            <a:bodyPr/>
            <a:lstStyle/>
            <a:p>
              <a:endParaRPr lang="en-US"/>
            </a:p>
          </p:txBody>
        </p:sp>
        <p:sp>
          <p:nvSpPr>
            <p:cNvPr id="9" name="Line 14"/>
            <p:cNvSpPr>
              <a:spLocks noChangeShapeType="1"/>
            </p:cNvSpPr>
            <p:nvPr/>
          </p:nvSpPr>
          <p:spPr bwMode="auto">
            <a:xfrm flipH="1">
              <a:off x="3984" y="2688"/>
              <a:ext cx="288" cy="240"/>
            </a:xfrm>
            <a:prstGeom prst="line">
              <a:avLst/>
            </a:prstGeom>
            <a:noFill/>
            <a:ln w="28575">
              <a:solidFill>
                <a:srgbClr val="FF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Scale>
                                      <p:cBhvr>
                                        <p:cTn id="2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
                                        </p:tgtEl>
                                        <p:attrNameLst>
                                          <p:attrName>ppt_x</p:attrName>
                                          <p:attrName>ppt_y</p:attrName>
                                        </p:attrNameLst>
                                      </p:cBhvr>
                                    </p:animMotion>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a:grpSpLocks/>
          </p:cNvGrpSpPr>
          <p:nvPr/>
        </p:nvGrpSpPr>
        <p:grpSpPr bwMode="auto">
          <a:xfrm rot="5400000">
            <a:off x="1968500" y="1841500"/>
            <a:ext cx="4292600" cy="3505200"/>
            <a:chOff x="960" y="240"/>
            <a:chExt cx="4612" cy="1728"/>
          </a:xfrm>
        </p:grpSpPr>
        <p:sp>
          <p:nvSpPr>
            <p:cNvPr id="10281" name="Arc 94"/>
            <p:cNvSpPr>
              <a:spLocks/>
            </p:cNvSpPr>
            <p:nvPr/>
          </p:nvSpPr>
          <p:spPr bwMode="auto">
            <a:xfrm>
              <a:off x="2063" y="325"/>
              <a:ext cx="2413" cy="771"/>
            </a:xfrm>
            <a:custGeom>
              <a:avLst/>
              <a:gdLst>
                <a:gd name="T0" fmla="*/ 329 w 43200"/>
                <a:gd name="T1" fmla="*/ 746 h 37644"/>
                <a:gd name="T2" fmla="*/ 2014 w 43200"/>
                <a:gd name="T3" fmla="*/ 771 h 37644"/>
                <a:gd name="T4" fmla="*/ 1207 w 43200"/>
                <a:gd name="T5" fmla="*/ 442 h 37644"/>
                <a:gd name="T6" fmla="*/ 0 60000 65536"/>
                <a:gd name="T7" fmla="*/ 0 60000 65536"/>
                <a:gd name="T8" fmla="*/ 0 60000 65536"/>
              </a:gdLst>
              <a:ahLst/>
              <a:cxnLst>
                <a:cxn ang="T6">
                  <a:pos x="T0" y="T1"/>
                </a:cxn>
                <a:cxn ang="T7">
                  <a:pos x="T2" y="T3"/>
                </a:cxn>
                <a:cxn ang="T8">
                  <a:pos x="T4" y="T5"/>
                </a:cxn>
              </a:cxnLst>
              <a:rect l="0" t="0" r="r" b="b"/>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lnTo>
                    <a:pt x="5892" y="36426"/>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82" name="Arc 95"/>
            <p:cNvSpPr>
              <a:spLocks/>
            </p:cNvSpPr>
            <p:nvPr/>
          </p:nvSpPr>
          <p:spPr bwMode="auto">
            <a:xfrm rot="10800000">
              <a:off x="2167" y="705"/>
              <a:ext cx="2194" cy="376"/>
            </a:xfrm>
            <a:custGeom>
              <a:avLst/>
              <a:gdLst>
                <a:gd name="T0" fmla="*/ 1966 w 43200"/>
                <a:gd name="T1" fmla="*/ 18 h 36537"/>
                <a:gd name="T2" fmla="*/ 305 w 43200"/>
                <a:gd name="T3" fmla="*/ 0 h 36537"/>
                <a:gd name="T4" fmla="*/ 1097 w 43200"/>
                <a:gd name="T5" fmla="*/ 154 h 36537"/>
                <a:gd name="T6" fmla="*/ 0 60000 65536"/>
                <a:gd name="T7" fmla="*/ 0 60000 65536"/>
                <a:gd name="T8" fmla="*/ 0 60000 65536"/>
              </a:gdLst>
              <a:ahLst/>
              <a:cxnLst>
                <a:cxn ang="T6">
                  <a:pos x="T0" y="T1"/>
                </a:cxn>
                <a:cxn ang="T7">
                  <a:pos x="T2" y="T3"/>
                </a:cxn>
                <a:cxn ang="T8">
                  <a:pos x="T4" y="T5"/>
                </a:cxn>
              </a:cxnLst>
              <a:rect l="0" t="0" r="r" b="b"/>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lnTo>
                    <a:pt x="38708" y="1752"/>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83" name="Arc 96"/>
            <p:cNvSpPr>
              <a:spLocks/>
            </p:cNvSpPr>
            <p:nvPr/>
          </p:nvSpPr>
          <p:spPr bwMode="auto">
            <a:xfrm>
              <a:off x="1772" y="1112"/>
              <a:ext cx="2990" cy="472"/>
            </a:xfrm>
            <a:custGeom>
              <a:avLst/>
              <a:gdLst>
                <a:gd name="T0" fmla="*/ 2268 w 43200"/>
                <a:gd name="T1" fmla="*/ 0 h 40086"/>
                <a:gd name="T2" fmla="*/ 621 w 43200"/>
                <a:gd name="T3" fmla="*/ 11 h 40086"/>
                <a:gd name="T4" fmla="*/ 1495 w 43200"/>
                <a:gd name="T5" fmla="*/ 218 h 40086"/>
                <a:gd name="T6" fmla="*/ 0 60000 65536"/>
                <a:gd name="T7" fmla="*/ 0 60000 65536"/>
                <a:gd name="T8" fmla="*/ 0 60000 65536"/>
              </a:gdLst>
              <a:ahLst/>
              <a:cxnLst>
                <a:cxn ang="T6">
                  <a:pos x="T0" y="T1"/>
                </a:cxn>
                <a:cxn ang="T7">
                  <a:pos x="T2" y="T3"/>
                </a:cxn>
                <a:cxn ang="T8">
                  <a:pos x="T4" y="T5"/>
                </a:cxn>
              </a:cxnLst>
              <a:rect l="0" t="0" r="r" b="b"/>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lnTo>
                    <a:pt x="32772"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84" name="Arc 97"/>
            <p:cNvSpPr>
              <a:spLocks/>
            </p:cNvSpPr>
            <p:nvPr/>
          </p:nvSpPr>
          <p:spPr bwMode="auto">
            <a:xfrm rot="10800000">
              <a:off x="2057" y="1098"/>
              <a:ext cx="2413" cy="762"/>
            </a:xfrm>
            <a:custGeom>
              <a:avLst/>
              <a:gdLst>
                <a:gd name="T0" fmla="*/ 384 w 43200"/>
                <a:gd name="T1" fmla="*/ 762 h 37403"/>
                <a:gd name="T2" fmla="*/ 2075 w 43200"/>
                <a:gd name="T3" fmla="*/ 745 h 37403"/>
                <a:gd name="T4" fmla="*/ 1207 w 43200"/>
                <a:gd name="T5" fmla="*/ 440 h 37403"/>
                <a:gd name="T6" fmla="*/ 0 60000 65536"/>
                <a:gd name="T7" fmla="*/ 0 60000 65536"/>
                <a:gd name="T8" fmla="*/ 0 60000 65536"/>
              </a:gdLst>
              <a:ahLst/>
              <a:cxnLst>
                <a:cxn ang="T6">
                  <a:pos x="T0" y="T1"/>
                </a:cxn>
                <a:cxn ang="T7">
                  <a:pos x="T2" y="T3"/>
                </a:cxn>
                <a:cxn ang="T8">
                  <a:pos x="T4" y="T5"/>
                </a:cxn>
              </a:cxnLst>
              <a:rect l="0" t="0" r="r" b="b"/>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lnTo>
                    <a:pt x="6875" y="37402"/>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85" name="Arc 98"/>
            <p:cNvSpPr>
              <a:spLocks/>
            </p:cNvSpPr>
            <p:nvPr/>
          </p:nvSpPr>
          <p:spPr bwMode="auto">
            <a:xfrm>
              <a:off x="2160" y="1112"/>
              <a:ext cx="2194" cy="378"/>
            </a:xfrm>
            <a:custGeom>
              <a:avLst/>
              <a:gdLst>
                <a:gd name="T0" fmla="*/ 1881 w 43200"/>
                <a:gd name="T1" fmla="*/ 0 h 36715"/>
                <a:gd name="T2" fmla="*/ 233 w 43200"/>
                <a:gd name="T3" fmla="*/ 19 h 36715"/>
                <a:gd name="T4" fmla="*/ 1097 w 43200"/>
                <a:gd name="T5" fmla="*/ 156 h 36715"/>
                <a:gd name="T6" fmla="*/ 0 60000 65536"/>
                <a:gd name="T7" fmla="*/ 0 60000 65536"/>
                <a:gd name="T8" fmla="*/ 0 60000 65536"/>
              </a:gdLst>
              <a:ahLst/>
              <a:cxnLst>
                <a:cxn ang="T6">
                  <a:pos x="T0" y="T1"/>
                </a:cxn>
                <a:cxn ang="T7">
                  <a:pos x="T2" y="T3"/>
                </a:cxn>
                <a:cxn ang="T8">
                  <a:pos x="T4" y="T5"/>
                </a:cxn>
              </a:cxnLst>
              <a:rect l="0" t="0" r="r" b="b"/>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lnTo>
                    <a:pt x="37030"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86" name="Arc 99"/>
            <p:cNvSpPr>
              <a:spLocks/>
            </p:cNvSpPr>
            <p:nvPr/>
          </p:nvSpPr>
          <p:spPr bwMode="auto">
            <a:xfrm rot="10800000">
              <a:off x="1783" y="626"/>
              <a:ext cx="2962" cy="470"/>
            </a:xfrm>
            <a:custGeom>
              <a:avLst/>
              <a:gdLst>
                <a:gd name="T0" fmla="*/ 2358 w 43200"/>
                <a:gd name="T1" fmla="*/ 10 h 39838"/>
                <a:gd name="T2" fmla="*/ 688 w 43200"/>
                <a:gd name="T3" fmla="*/ 0 h 39838"/>
                <a:gd name="T4" fmla="*/ 1481 w 43200"/>
                <a:gd name="T5" fmla="*/ 215 h 39838"/>
                <a:gd name="T6" fmla="*/ 0 60000 65536"/>
                <a:gd name="T7" fmla="*/ 0 60000 65536"/>
                <a:gd name="T8" fmla="*/ 0 60000 65536"/>
              </a:gdLst>
              <a:ahLst/>
              <a:cxnLst>
                <a:cxn ang="T6">
                  <a:pos x="T0" y="T1"/>
                </a:cxn>
                <a:cxn ang="T7">
                  <a:pos x="T2" y="T3"/>
                </a:cxn>
                <a:cxn ang="T8">
                  <a:pos x="T4" y="T5"/>
                </a:cxn>
              </a:cxnLst>
              <a:rect l="0" t="0" r="r" b="b"/>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lnTo>
                    <a:pt x="34394" y="835"/>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87" name="Arc 100"/>
            <p:cNvSpPr>
              <a:spLocks/>
            </p:cNvSpPr>
            <p:nvPr/>
          </p:nvSpPr>
          <p:spPr bwMode="auto">
            <a:xfrm rot="-451056">
              <a:off x="2929" y="1092"/>
              <a:ext cx="2276" cy="748"/>
            </a:xfrm>
            <a:custGeom>
              <a:avLst/>
              <a:gdLst>
                <a:gd name="T0" fmla="*/ 1171 w 21600"/>
                <a:gd name="T1" fmla="*/ 0 h 28984"/>
                <a:gd name="T2" fmla="*/ 1991 w 21600"/>
                <a:gd name="T3" fmla="*/ 748 h 28984"/>
                <a:gd name="T4" fmla="*/ 0 w 21600"/>
                <a:gd name="T5" fmla="*/ 478 h 28984"/>
                <a:gd name="T6" fmla="*/ 0 60000 65536"/>
                <a:gd name="T7" fmla="*/ 0 60000 65536"/>
                <a:gd name="T8" fmla="*/ 0 60000 65536"/>
              </a:gdLst>
              <a:ahLst/>
              <a:cxnLst>
                <a:cxn ang="T6">
                  <a:pos x="T0" y="T1"/>
                </a:cxn>
                <a:cxn ang="T7">
                  <a:pos x="T2" y="T3"/>
                </a:cxn>
                <a:cxn ang="T8">
                  <a:pos x="T4" y="T5"/>
                </a:cxn>
              </a:cxnLst>
              <a:rect l="0" t="0" r="r" b="b"/>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lnTo>
                    <a:pt x="11111"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88" name="Arc 101"/>
            <p:cNvSpPr>
              <a:spLocks/>
            </p:cNvSpPr>
            <p:nvPr/>
          </p:nvSpPr>
          <p:spPr bwMode="auto">
            <a:xfrm rot="10501297">
              <a:off x="1379" y="373"/>
              <a:ext cx="1982" cy="734"/>
            </a:xfrm>
            <a:custGeom>
              <a:avLst/>
              <a:gdLst>
                <a:gd name="T0" fmla="*/ 1015 w 21600"/>
                <a:gd name="T1" fmla="*/ 0 h 28481"/>
                <a:gd name="T2" fmla="*/ 1760 w 21600"/>
                <a:gd name="T3" fmla="*/ 734 h 28481"/>
                <a:gd name="T4" fmla="*/ 0 w 21600"/>
                <a:gd name="T5" fmla="*/ 478 h 28481"/>
                <a:gd name="T6" fmla="*/ 0 60000 65536"/>
                <a:gd name="T7" fmla="*/ 0 60000 65536"/>
                <a:gd name="T8" fmla="*/ 0 60000 65536"/>
              </a:gdLst>
              <a:ahLst/>
              <a:cxnLst>
                <a:cxn ang="T6">
                  <a:pos x="T0" y="T1"/>
                </a:cxn>
                <a:cxn ang="T7">
                  <a:pos x="T2" y="T3"/>
                </a:cxn>
                <a:cxn ang="T8">
                  <a:pos x="T4" y="T5"/>
                </a:cxn>
              </a:cxnLst>
              <a:rect l="0" t="0" r="r" b="b"/>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lnTo>
                    <a:pt x="11062"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89" name="Arc 102"/>
            <p:cNvSpPr>
              <a:spLocks/>
            </p:cNvSpPr>
            <p:nvPr/>
          </p:nvSpPr>
          <p:spPr bwMode="auto">
            <a:xfrm>
              <a:off x="1279" y="1098"/>
              <a:ext cx="1744" cy="747"/>
            </a:xfrm>
            <a:custGeom>
              <a:avLst/>
              <a:gdLst>
                <a:gd name="T0" fmla="*/ 152 w 21600"/>
                <a:gd name="T1" fmla="*/ 747 h 28938"/>
                <a:gd name="T2" fmla="*/ 1109 w 21600"/>
                <a:gd name="T3" fmla="*/ 0 h 28938"/>
                <a:gd name="T4" fmla="*/ 1744 w 21600"/>
                <a:gd name="T5" fmla="*/ 519 h 28938"/>
                <a:gd name="T6" fmla="*/ 0 60000 65536"/>
                <a:gd name="T7" fmla="*/ 0 60000 65536"/>
                <a:gd name="T8" fmla="*/ 0 60000 65536"/>
              </a:gdLst>
              <a:ahLst/>
              <a:cxnLst>
                <a:cxn ang="T6">
                  <a:pos x="T0" y="T1"/>
                </a:cxn>
                <a:cxn ang="T7">
                  <a:pos x="T2" y="T3"/>
                </a:cxn>
                <a:cxn ang="T8">
                  <a:pos x="T4" y="T5"/>
                </a:cxn>
              </a:cxnLst>
              <a:rect l="0" t="0" r="r" b="b"/>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lnTo>
                    <a:pt x="1882" y="28937"/>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90" name="Line 103"/>
            <p:cNvSpPr>
              <a:spLocks noChangeShapeType="1"/>
            </p:cNvSpPr>
            <p:nvPr/>
          </p:nvSpPr>
          <p:spPr bwMode="auto">
            <a:xfrm>
              <a:off x="4038" y="1104"/>
              <a:ext cx="153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91" name="Arc 104"/>
            <p:cNvSpPr>
              <a:spLocks/>
            </p:cNvSpPr>
            <p:nvPr/>
          </p:nvSpPr>
          <p:spPr bwMode="auto">
            <a:xfrm rot="549166">
              <a:off x="3048" y="327"/>
              <a:ext cx="2202" cy="745"/>
            </a:xfrm>
            <a:custGeom>
              <a:avLst/>
              <a:gdLst>
                <a:gd name="T0" fmla="*/ 1905 w 21600"/>
                <a:gd name="T1" fmla="*/ 0 h 28850"/>
                <a:gd name="T2" fmla="*/ 1214 w 21600"/>
                <a:gd name="T3" fmla="*/ 745 h 28850"/>
                <a:gd name="T4" fmla="*/ 0 w 21600"/>
                <a:gd name="T5" fmla="*/ 280 h 28850"/>
                <a:gd name="T6" fmla="*/ 0 60000 65536"/>
                <a:gd name="T7" fmla="*/ 0 60000 65536"/>
                <a:gd name="T8" fmla="*/ 0 60000 65536"/>
              </a:gdLst>
              <a:ahLst/>
              <a:cxnLst>
                <a:cxn ang="T6">
                  <a:pos x="T0" y="T1"/>
                </a:cxn>
                <a:cxn ang="T7">
                  <a:pos x="T2" y="T3"/>
                </a:cxn>
                <a:cxn ang="T8">
                  <a:pos x="T4" y="T5"/>
                </a:cxn>
              </a:cxnLst>
              <a:rect l="0" t="0" r="r" b="b"/>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lnTo>
                    <a:pt x="18691"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92" name="Arc 105"/>
            <p:cNvSpPr>
              <a:spLocks/>
            </p:cNvSpPr>
            <p:nvPr/>
          </p:nvSpPr>
          <p:spPr bwMode="auto">
            <a:xfrm rot="10800000">
              <a:off x="1578" y="240"/>
              <a:ext cx="3331" cy="840"/>
            </a:xfrm>
            <a:custGeom>
              <a:avLst/>
              <a:gdLst>
                <a:gd name="T0" fmla="*/ 2523 w 43200"/>
                <a:gd name="T1" fmla="*/ 10 h 40592"/>
                <a:gd name="T2" fmla="*/ 872 w 43200"/>
                <a:gd name="T3" fmla="*/ 0 h 40592"/>
                <a:gd name="T4" fmla="*/ 1666 w 43200"/>
                <a:gd name="T5" fmla="*/ 393 h 40592"/>
                <a:gd name="T6" fmla="*/ 0 60000 65536"/>
                <a:gd name="T7" fmla="*/ 0 60000 65536"/>
                <a:gd name="T8" fmla="*/ 0 60000 65536"/>
              </a:gdLst>
              <a:ahLst/>
              <a:cxnLst>
                <a:cxn ang="T6">
                  <a:pos x="T0" y="T1"/>
                </a:cxn>
                <a:cxn ang="T7">
                  <a:pos x="T2" y="T3"/>
                </a:cxn>
                <a:cxn ang="T8">
                  <a:pos x="T4" y="T5"/>
                </a:cxn>
              </a:cxnLst>
              <a:rect l="0" t="0" r="r" b="b"/>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lnTo>
                    <a:pt x="32722" y="476"/>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93" name="Arc 106"/>
            <p:cNvSpPr>
              <a:spLocks/>
            </p:cNvSpPr>
            <p:nvPr/>
          </p:nvSpPr>
          <p:spPr bwMode="auto">
            <a:xfrm>
              <a:off x="1594" y="1126"/>
              <a:ext cx="3346" cy="842"/>
            </a:xfrm>
            <a:custGeom>
              <a:avLst/>
              <a:gdLst>
                <a:gd name="T0" fmla="*/ 2453 w 43200"/>
                <a:gd name="T1" fmla="*/ 0 h 40712"/>
                <a:gd name="T2" fmla="*/ 795 w 43200"/>
                <a:gd name="T3" fmla="*/ 15 h 40712"/>
                <a:gd name="T4" fmla="*/ 1673 w 43200"/>
                <a:gd name="T5" fmla="*/ 395 h 40712"/>
                <a:gd name="T6" fmla="*/ 0 60000 65536"/>
                <a:gd name="T7" fmla="*/ 0 60000 65536"/>
                <a:gd name="T8" fmla="*/ 0 60000 65536"/>
              </a:gdLst>
              <a:ahLst/>
              <a:cxnLst>
                <a:cxn ang="T6">
                  <a:pos x="T0" y="T1"/>
                </a:cxn>
                <a:cxn ang="T7">
                  <a:pos x="T2" y="T3"/>
                </a:cxn>
                <a:cxn ang="T8">
                  <a:pos x="T4" y="T5"/>
                </a:cxn>
              </a:cxnLst>
              <a:rect l="0" t="0" r="r" b="b"/>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lnTo>
                    <a:pt x="31664"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94" name="Arc 107"/>
            <p:cNvSpPr>
              <a:spLocks/>
            </p:cNvSpPr>
            <p:nvPr/>
          </p:nvSpPr>
          <p:spPr bwMode="auto">
            <a:xfrm rot="299958">
              <a:off x="2772" y="443"/>
              <a:ext cx="2784" cy="668"/>
            </a:xfrm>
            <a:custGeom>
              <a:avLst/>
              <a:gdLst>
                <a:gd name="T0" fmla="*/ 2624 w 21600"/>
                <a:gd name="T1" fmla="*/ 0 h 26319"/>
                <a:gd name="T2" fmla="*/ 1297 w 21600"/>
                <a:gd name="T3" fmla="*/ 668 h 26319"/>
                <a:gd name="T4" fmla="*/ 0 w 21600"/>
                <a:gd name="T5" fmla="*/ 183 h 26319"/>
                <a:gd name="T6" fmla="*/ 0 60000 65536"/>
                <a:gd name="T7" fmla="*/ 0 60000 65536"/>
                <a:gd name="T8" fmla="*/ 0 60000 65536"/>
              </a:gdLst>
              <a:ahLst/>
              <a:cxnLst>
                <a:cxn ang="T6">
                  <a:pos x="T0" y="T1"/>
                </a:cxn>
                <a:cxn ang="T7">
                  <a:pos x="T2" y="T3"/>
                </a:cxn>
                <a:cxn ang="T8">
                  <a:pos x="T4" y="T5"/>
                </a:cxn>
              </a:cxnLst>
              <a:rect l="0" t="0" r="r" b="b"/>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lnTo>
                    <a:pt x="20362"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95" name="Arc 108"/>
            <p:cNvSpPr>
              <a:spLocks/>
            </p:cNvSpPr>
            <p:nvPr/>
          </p:nvSpPr>
          <p:spPr bwMode="auto">
            <a:xfrm rot="-451056">
              <a:off x="2800" y="1085"/>
              <a:ext cx="2666" cy="747"/>
            </a:xfrm>
            <a:custGeom>
              <a:avLst/>
              <a:gdLst>
                <a:gd name="T0" fmla="*/ 1300 w 21600"/>
                <a:gd name="T1" fmla="*/ 0 h 28922"/>
                <a:gd name="T2" fmla="*/ 2359 w 21600"/>
                <a:gd name="T3" fmla="*/ 747 h 28922"/>
                <a:gd name="T4" fmla="*/ 0 w 21600"/>
                <a:gd name="T5" fmla="*/ 487 h 28922"/>
                <a:gd name="T6" fmla="*/ 0 60000 65536"/>
                <a:gd name="T7" fmla="*/ 0 60000 65536"/>
                <a:gd name="T8" fmla="*/ 0 60000 65536"/>
              </a:gdLst>
              <a:ahLst/>
              <a:cxnLst>
                <a:cxn ang="T6">
                  <a:pos x="T0" y="T1"/>
                </a:cxn>
                <a:cxn ang="T7">
                  <a:pos x="T2" y="T3"/>
                </a:cxn>
                <a:cxn ang="T8">
                  <a:pos x="T4" y="T5"/>
                </a:cxn>
              </a:cxnLst>
              <a:rect l="0" t="0" r="r" b="b"/>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lnTo>
                    <a:pt x="10532"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96" name="Arc 109"/>
            <p:cNvSpPr>
              <a:spLocks/>
            </p:cNvSpPr>
            <p:nvPr/>
          </p:nvSpPr>
          <p:spPr bwMode="auto">
            <a:xfrm rot="10416522">
              <a:off x="1071" y="433"/>
              <a:ext cx="2408" cy="676"/>
            </a:xfrm>
            <a:custGeom>
              <a:avLst/>
              <a:gdLst>
                <a:gd name="T0" fmla="*/ 1138 w 21600"/>
                <a:gd name="T1" fmla="*/ 0 h 26206"/>
                <a:gd name="T2" fmla="*/ 2271 w 21600"/>
                <a:gd name="T3" fmla="*/ 676 h 26206"/>
                <a:gd name="T4" fmla="*/ 0 w 21600"/>
                <a:gd name="T5" fmla="*/ 491 h 26206"/>
                <a:gd name="T6" fmla="*/ 0 60000 65536"/>
                <a:gd name="T7" fmla="*/ 0 60000 65536"/>
                <a:gd name="T8" fmla="*/ 0 60000 65536"/>
              </a:gdLst>
              <a:ahLst/>
              <a:cxnLst>
                <a:cxn ang="T6">
                  <a:pos x="T0" y="T1"/>
                </a:cxn>
                <a:cxn ang="T7">
                  <a:pos x="T2" y="T3"/>
                </a:cxn>
                <a:cxn ang="T8">
                  <a:pos x="T4" y="T5"/>
                </a:cxn>
              </a:cxnLst>
              <a:rect l="0" t="0" r="r" b="b"/>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lnTo>
                    <a:pt x="10208"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97" name="Arc 110"/>
            <p:cNvSpPr>
              <a:spLocks/>
            </p:cNvSpPr>
            <p:nvPr/>
          </p:nvSpPr>
          <p:spPr bwMode="auto">
            <a:xfrm rot="287305">
              <a:off x="1070" y="1085"/>
              <a:ext cx="1922" cy="656"/>
            </a:xfrm>
            <a:custGeom>
              <a:avLst/>
              <a:gdLst>
                <a:gd name="T0" fmla="*/ 52 w 21600"/>
                <a:gd name="T1" fmla="*/ 656 h 25397"/>
                <a:gd name="T2" fmla="*/ 1291 w 21600"/>
                <a:gd name="T3" fmla="*/ 0 h 25397"/>
                <a:gd name="T4" fmla="*/ 1922 w 21600"/>
                <a:gd name="T5" fmla="*/ 527 h 25397"/>
                <a:gd name="T6" fmla="*/ 0 60000 65536"/>
                <a:gd name="T7" fmla="*/ 0 60000 65536"/>
                <a:gd name="T8" fmla="*/ 0 60000 65536"/>
              </a:gdLst>
              <a:ahLst/>
              <a:cxnLst>
                <a:cxn ang="T6">
                  <a:pos x="T0" y="T1"/>
                </a:cxn>
                <a:cxn ang="T7">
                  <a:pos x="T2" y="T3"/>
                </a:cxn>
                <a:cxn ang="T8">
                  <a:pos x="T4" y="T5"/>
                </a:cxn>
              </a:cxnLst>
              <a:rect l="0" t="0" r="r" b="b"/>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lnTo>
                    <a:pt x="585" y="25396"/>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98" name="Line 111"/>
            <p:cNvSpPr>
              <a:spLocks noChangeShapeType="1"/>
            </p:cNvSpPr>
            <p:nvPr/>
          </p:nvSpPr>
          <p:spPr bwMode="auto">
            <a:xfrm>
              <a:off x="960" y="1115"/>
              <a:ext cx="143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99" name="Line 112"/>
            <p:cNvSpPr>
              <a:spLocks noChangeShapeType="1"/>
            </p:cNvSpPr>
            <p:nvPr/>
          </p:nvSpPr>
          <p:spPr bwMode="auto">
            <a:xfrm rot="-5400000">
              <a:off x="3148" y="1930"/>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00" name="Line 113"/>
            <p:cNvSpPr>
              <a:spLocks noChangeShapeType="1"/>
            </p:cNvSpPr>
            <p:nvPr/>
          </p:nvSpPr>
          <p:spPr bwMode="auto">
            <a:xfrm rot="-5280000">
              <a:off x="3149" y="1822"/>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01" name="Line 114"/>
            <p:cNvSpPr>
              <a:spLocks noChangeShapeType="1"/>
            </p:cNvSpPr>
            <p:nvPr/>
          </p:nvSpPr>
          <p:spPr bwMode="auto">
            <a:xfrm rot="-5280000">
              <a:off x="3157" y="1546"/>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02" name="Line 115"/>
            <p:cNvSpPr>
              <a:spLocks noChangeShapeType="1"/>
            </p:cNvSpPr>
            <p:nvPr/>
          </p:nvSpPr>
          <p:spPr bwMode="auto">
            <a:xfrm rot="-5460000">
              <a:off x="3150" y="1452"/>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03" name="Line 116"/>
            <p:cNvSpPr>
              <a:spLocks noChangeShapeType="1"/>
            </p:cNvSpPr>
            <p:nvPr/>
          </p:nvSpPr>
          <p:spPr bwMode="auto">
            <a:xfrm rot="-5520000">
              <a:off x="3160" y="669"/>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04" name="Line 117"/>
            <p:cNvSpPr>
              <a:spLocks noChangeShapeType="1"/>
            </p:cNvSpPr>
            <p:nvPr/>
          </p:nvSpPr>
          <p:spPr bwMode="auto">
            <a:xfrm rot="-5340000">
              <a:off x="3162" y="589"/>
              <a:ext cx="0" cy="7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05" name="Line 118"/>
            <p:cNvSpPr>
              <a:spLocks noChangeShapeType="1"/>
            </p:cNvSpPr>
            <p:nvPr/>
          </p:nvSpPr>
          <p:spPr bwMode="auto">
            <a:xfrm rot="-5340000">
              <a:off x="3163" y="289"/>
              <a:ext cx="0" cy="7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06" name="Line 119"/>
            <p:cNvSpPr>
              <a:spLocks noChangeShapeType="1"/>
            </p:cNvSpPr>
            <p:nvPr/>
          </p:nvSpPr>
          <p:spPr bwMode="auto">
            <a:xfrm rot="-5340000">
              <a:off x="3162" y="202"/>
              <a:ext cx="0" cy="7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07" name="Line 120"/>
            <p:cNvSpPr>
              <a:spLocks noChangeShapeType="1"/>
            </p:cNvSpPr>
            <p:nvPr/>
          </p:nvSpPr>
          <p:spPr bwMode="auto">
            <a:xfrm rot="4260000">
              <a:off x="4470" y="951"/>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08" name="Line 121"/>
            <p:cNvSpPr>
              <a:spLocks noChangeShapeType="1"/>
            </p:cNvSpPr>
            <p:nvPr/>
          </p:nvSpPr>
          <p:spPr bwMode="auto">
            <a:xfrm rot="3600000">
              <a:off x="4664" y="923"/>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09" name="Line 122"/>
            <p:cNvSpPr>
              <a:spLocks noChangeShapeType="1"/>
            </p:cNvSpPr>
            <p:nvPr/>
          </p:nvSpPr>
          <p:spPr bwMode="auto">
            <a:xfrm rot="6720000">
              <a:off x="4494" y="1182"/>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10" name="Line 123"/>
            <p:cNvSpPr>
              <a:spLocks noChangeShapeType="1"/>
            </p:cNvSpPr>
            <p:nvPr/>
          </p:nvSpPr>
          <p:spPr bwMode="auto">
            <a:xfrm rot="7500000">
              <a:off x="4683" y="1211"/>
              <a:ext cx="0" cy="7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11" name="Line 124"/>
            <p:cNvSpPr>
              <a:spLocks noChangeShapeType="1"/>
            </p:cNvSpPr>
            <p:nvPr/>
          </p:nvSpPr>
          <p:spPr bwMode="auto">
            <a:xfrm rot="6780000">
              <a:off x="4984" y="1216"/>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12" name="Line 125"/>
            <p:cNvSpPr>
              <a:spLocks noChangeShapeType="1"/>
            </p:cNvSpPr>
            <p:nvPr/>
          </p:nvSpPr>
          <p:spPr bwMode="auto">
            <a:xfrm rot="6780000">
              <a:off x="5199" y="1193"/>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13" name="Line 126"/>
            <p:cNvSpPr>
              <a:spLocks noChangeShapeType="1"/>
            </p:cNvSpPr>
            <p:nvPr/>
          </p:nvSpPr>
          <p:spPr bwMode="auto">
            <a:xfrm rot="5400000">
              <a:off x="5416" y="1067"/>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14" name="Line 127"/>
            <p:cNvSpPr>
              <a:spLocks noChangeShapeType="1"/>
            </p:cNvSpPr>
            <p:nvPr/>
          </p:nvSpPr>
          <p:spPr bwMode="auto">
            <a:xfrm rot="3840000">
              <a:off x="4968" y="926"/>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15" name="Line 128"/>
            <p:cNvSpPr>
              <a:spLocks noChangeShapeType="1"/>
            </p:cNvSpPr>
            <p:nvPr/>
          </p:nvSpPr>
          <p:spPr bwMode="auto">
            <a:xfrm rot="4020000">
              <a:off x="5213" y="920"/>
              <a:ext cx="0" cy="7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16" name="Line 129"/>
            <p:cNvSpPr>
              <a:spLocks noChangeShapeType="1"/>
            </p:cNvSpPr>
            <p:nvPr/>
          </p:nvSpPr>
          <p:spPr bwMode="auto">
            <a:xfrm rot="4080000">
              <a:off x="2059" y="1175"/>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17" name="Line 130"/>
            <p:cNvSpPr>
              <a:spLocks noChangeShapeType="1"/>
            </p:cNvSpPr>
            <p:nvPr/>
          </p:nvSpPr>
          <p:spPr bwMode="auto">
            <a:xfrm rot="3360000">
              <a:off x="1859" y="1209"/>
              <a:ext cx="0" cy="74"/>
            </a:xfrm>
            <a:prstGeom prst="line">
              <a:avLst/>
            </a:prstGeom>
            <a:noFill/>
            <a:ln w="9525">
              <a:solidFill>
                <a:schemeClr val="bg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18" name="Line 131"/>
            <p:cNvSpPr>
              <a:spLocks noChangeShapeType="1"/>
            </p:cNvSpPr>
            <p:nvPr/>
          </p:nvSpPr>
          <p:spPr bwMode="auto">
            <a:xfrm rot="3540000">
              <a:off x="1607" y="1257"/>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19" name="Line 132"/>
            <p:cNvSpPr>
              <a:spLocks noChangeShapeType="1"/>
            </p:cNvSpPr>
            <p:nvPr/>
          </p:nvSpPr>
          <p:spPr bwMode="auto">
            <a:xfrm rot="3720000">
              <a:off x="1368" y="1238"/>
              <a:ext cx="0" cy="7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20" name="Line 133"/>
            <p:cNvSpPr>
              <a:spLocks noChangeShapeType="1"/>
            </p:cNvSpPr>
            <p:nvPr/>
          </p:nvSpPr>
          <p:spPr bwMode="auto">
            <a:xfrm rot="5400000">
              <a:off x="1201" y="1078"/>
              <a:ext cx="0" cy="7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21" name="Line 134"/>
            <p:cNvSpPr>
              <a:spLocks noChangeShapeType="1"/>
            </p:cNvSpPr>
            <p:nvPr/>
          </p:nvSpPr>
          <p:spPr bwMode="auto">
            <a:xfrm rot="6540000">
              <a:off x="2068" y="965"/>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22" name="Line 135"/>
            <p:cNvSpPr>
              <a:spLocks noChangeShapeType="1"/>
            </p:cNvSpPr>
            <p:nvPr/>
          </p:nvSpPr>
          <p:spPr bwMode="auto">
            <a:xfrm rot="7440000">
              <a:off x="1877" y="933"/>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23" name="Line 136"/>
            <p:cNvSpPr>
              <a:spLocks noChangeShapeType="1"/>
            </p:cNvSpPr>
            <p:nvPr/>
          </p:nvSpPr>
          <p:spPr bwMode="auto">
            <a:xfrm rot="7440000">
              <a:off x="1593" y="886"/>
              <a:ext cx="0" cy="7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24" name="Line 137"/>
            <p:cNvSpPr>
              <a:spLocks noChangeShapeType="1"/>
            </p:cNvSpPr>
            <p:nvPr/>
          </p:nvSpPr>
          <p:spPr bwMode="auto">
            <a:xfrm rot="6720000">
              <a:off x="1360" y="915"/>
              <a:ext cx="0" cy="7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pic>
        <p:nvPicPr>
          <p:cNvPr id="10244" name="Picture 5" descr="maybienth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146" t="5357" r="14493" b="17857"/>
          <a:stretch>
            <a:fillRect/>
          </a:stretch>
        </p:blipFill>
        <p:spPr bwMode="auto">
          <a:xfrm>
            <a:off x="3276600" y="2362200"/>
            <a:ext cx="25908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Freeform 143"/>
          <p:cNvSpPr>
            <a:spLocks/>
          </p:cNvSpPr>
          <p:nvPr/>
        </p:nvSpPr>
        <p:spPr bwMode="auto">
          <a:xfrm rot="10800000">
            <a:off x="1905000" y="3608388"/>
            <a:ext cx="266700" cy="125412"/>
          </a:xfrm>
          <a:custGeom>
            <a:avLst/>
            <a:gdLst>
              <a:gd name="T0" fmla="*/ 0 w 336"/>
              <a:gd name="T1" fmla="*/ 81518 h 160"/>
              <a:gd name="T2" fmla="*/ 76200 w 336"/>
              <a:gd name="T3" fmla="*/ 6271 h 160"/>
              <a:gd name="T4" fmla="*/ 190500 w 336"/>
              <a:gd name="T5" fmla="*/ 119141 h 160"/>
              <a:gd name="T6" fmla="*/ 266700 w 336"/>
              <a:gd name="T7" fmla="*/ 43894 h 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6" h="160">
                <a:moveTo>
                  <a:pt x="0" y="104"/>
                </a:moveTo>
                <a:cubicBezTo>
                  <a:pt x="28" y="52"/>
                  <a:pt x="56" y="0"/>
                  <a:pt x="96" y="8"/>
                </a:cubicBezTo>
                <a:cubicBezTo>
                  <a:pt x="136" y="16"/>
                  <a:pt x="200" y="144"/>
                  <a:pt x="240" y="152"/>
                </a:cubicBezTo>
                <a:cubicBezTo>
                  <a:pt x="280" y="160"/>
                  <a:pt x="308" y="108"/>
                  <a:pt x="336" y="56"/>
                </a:cubicBezTo>
              </a:path>
            </a:pathLst>
          </a:custGeom>
          <a:noFill/>
          <a:ln w="38100" cmpd="sng">
            <a:solidFill>
              <a:srgbClr val="0000FF"/>
            </a:solidFill>
            <a:round/>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3" name="Group 144"/>
          <p:cNvGrpSpPr>
            <a:grpSpLocks/>
          </p:cNvGrpSpPr>
          <p:nvPr/>
        </p:nvGrpSpPr>
        <p:grpSpPr bwMode="auto">
          <a:xfrm rot="-2620067">
            <a:off x="1905000" y="3152775"/>
            <a:ext cx="1233488" cy="98425"/>
            <a:chOff x="1802" y="3691"/>
            <a:chExt cx="646" cy="5"/>
          </a:xfrm>
        </p:grpSpPr>
        <p:sp>
          <p:nvSpPr>
            <p:cNvPr id="10279" name="Line 145"/>
            <p:cNvSpPr>
              <a:spLocks noChangeShapeType="1"/>
            </p:cNvSpPr>
            <p:nvPr/>
          </p:nvSpPr>
          <p:spPr bwMode="auto">
            <a:xfrm>
              <a:off x="2160" y="3696"/>
              <a:ext cx="288"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80" name="Line 146"/>
            <p:cNvSpPr>
              <a:spLocks noChangeShapeType="1"/>
            </p:cNvSpPr>
            <p:nvPr/>
          </p:nvSpPr>
          <p:spPr bwMode="auto">
            <a:xfrm>
              <a:off x="1802" y="3691"/>
              <a:ext cx="288" cy="0"/>
            </a:xfrm>
            <a:prstGeom prst="line">
              <a:avLst/>
            </a:prstGeom>
            <a:noFill/>
            <a:ln w="28575"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4" name="Group 147"/>
          <p:cNvGrpSpPr>
            <a:grpSpLocks/>
          </p:cNvGrpSpPr>
          <p:nvPr/>
        </p:nvGrpSpPr>
        <p:grpSpPr bwMode="auto">
          <a:xfrm>
            <a:off x="4648200" y="3155950"/>
            <a:ext cx="1524000" cy="806450"/>
            <a:chOff x="2640" y="2420"/>
            <a:chExt cx="1321" cy="508"/>
          </a:xfrm>
        </p:grpSpPr>
        <p:sp>
          <p:nvSpPr>
            <p:cNvPr id="10270" name="Line 148"/>
            <p:cNvSpPr>
              <a:spLocks noChangeShapeType="1"/>
            </p:cNvSpPr>
            <p:nvPr/>
          </p:nvSpPr>
          <p:spPr bwMode="auto">
            <a:xfrm rot="10800000" flipH="1" flipV="1">
              <a:off x="3312" y="2928"/>
              <a:ext cx="649" cy="0"/>
            </a:xfrm>
            <a:prstGeom prst="line">
              <a:avLst/>
            </a:prstGeom>
            <a:noFill/>
            <a:ln w="28575">
              <a:solidFill>
                <a:srgbClr val="FF33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71" name="Freeform 149"/>
            <p:cNvSpPr>
              <a:spLocks/>
            </p:cNvSpPr>
            <p:nvPr/>
          </p:nvSpPr>
          <p:spPr bwMode="auto">
            <a:xfrm rot="10800000" flipH="1">
              <a:off x="2640" y="2420"/>
              <a:ext cx="802" cy="49"/>
            </a:xfrm>
            <a:custGeom>
              <a:avLst/>
              <a:gdLst>
                <a:gd name="T0" fmla="*/ 668 w 2016"/>
                <a:gd name="T1" fmla="*/ 0 h 192"/>
                <a:gd name="T2" fmla="*/ 707 w 2016"/>
                <a:gd name="T3" fmla="*/ 12 h 192"/>
                <a:gd name="T4" fmla="*/ 95 w 2016"/>
                <a:gd name="T5" fmla="*/ 37 h 192"/>
                <a:gd name="T6" fmla="*/ 134 w 2016"/>
                <a:gd name="T7" fmla="*/ 49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72" name="Freeform 150"/>
            <p:cNvSpPr>
              <a:spLocks/>
            </p:cNvSpPr>
            <p:nvPr/>
          </p:nvSpPr>
          <p:spPr bwMode="auto">
            <a:xfrm rot="10800000" flipH="1">
              <a:off x="2640" y="2496"/>
              <a:ext cx="802" cy="61"/>
            </a:xfrm>
            <a:custGeom>
              <a:avLst/>
              <a:gdLst>
                <a:gd name="T0" fmla="*/ 668 w 2016"/>
                <a:gd name="T1" fmla="*/ 0 h 240"/>
                <a:gd name="T2" fmla="*/ 707 w 2016"/>
                <a:gd name="T3" fmla="*/ 12 h 240"/>
                <a:gd name="T4" fmla="*/ 95 w 2016"/>
                <a:gd name="T5" fmla="*/ 37 h 240"/>
                <a:gd name="T6" fmla="*/ 134 w 2016"/>
                <a:gd name="T7" fmla="*/ 61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240">
                  <a:moveTo>
                    <a:pt x="1680" y="0"/>
                  </a:moveTo>
                  <a:cubicBezTo>
                    <a:pt x="1848" y="12"/>
                    <a:pt x="2016" y="24"/>
                    <a:pt x="1776" y="48"/>
                  </a:cubicBezTo>
                  <a:cubicBezTo>
                    <a:pt x="1536" y="72"/>
                    <a:pt x="480" y="112"/>
                    <a:pt x="240" y="144"/>
                  </a:cubicBezTo>
                  <a:cubicBezTo>
                    <a:pt x="0" y="176"/>
                    <a:pt x="328" y="232"/>
                    <a:pt x="336" y="240"/>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73" name="Freeform 151"/>
            <p:cNvSpPr>
              <a:spLocks/>
            </p:cNvSpPr>
            <p:nvPr/>
          </p:nvSpPr>
          <p:spPr bwMode="auto">
            <a:xfrm rot="10800000" flipH="1">
              <a:off x="2640" y="2796"/>
              <a:ext cx="802" cy="49"/>
            </a:xfrm>
            <a:custGeom>
              <a:avLst/>
              <a:gdLst>
                <a:gd name="T0" fmla="*/ 668 w 2016"/>
                <a:gd name="T1" fmla="*/ 0 h 192"/>
                <a:gd name="T2" fmla="*/ 707 w 2016"/>
                <a:gd name="T3" fmla="*/ 12 h 192"/>
                <a:gd name="T4" fmla="*/ 95 w 2016"/>
                <a:gd name="T5" fmla="*/ 37 h 192"/>
                <a:gd name="T6" fmla="*/ 134 w 2016"/>
                <a:gd name="T7" fmla="*/ 49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74" name="Freeform 152"/>
            <p:cNvSpPr>
              <a:spLocks/>
            </p:cNvSpPr>
            <p:nvPr/>
          </p:nvSpPr>
          <p:spPr bwMode="auto">
            <a:xfrm rot="10800000" flipH="1">
              <a:off x="2640" y="2713"/>
              <a:ext cx="802" cy="60"/>
            </a:xfrm>
            <a:custGeom>
              <a:avLst/>
              <a:gdLst>
                <a:gd name="T0" fmla="*/ 668 w 2016"/>
                <a:gd name="T1" fmla="*/ 0 h 240"/>
                <a:gd name="T2" fmla="*/ 707 w 2016"/>
                <a:gd name="T3" fmla="*/ 12 h 240"/>
                <a:gd name="T4" fmla="*/ 95 w 2016"/>
                <a:gd name="T5" fmla="*/ 36 h 240"/>
                <a:gd name="T6" fmla="*/ 134 w 2016"/>
                <a:gd name="T7" fmla="*/ 6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240">
                  <a:moveTo>
                    <a:pt x="1680" y="0"/>
                  </a:moveTo>
                  <a:cubicBezTo>
                    <a:pt x="1848" y="12"/>
                    <a:pt x="2016" y="24"/>
                    <a:pt x="1776" y="48"/>
                  </a:cubicBezTo>
                  <a:cubicBezTo>
                    <a:pt x="1536" y="72"/>
                    <a:pt x="480" y="112"/>
                    <a:pt x="240" y="144"/>
                  </a:cubicBezTo>
                  <a:cubicBezTo>
                    <a:pt x="0" y="176"/>
                    <a:pt x="328" y="232"/>
                    <a:pt x="336" y="240"/>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75" name="Freeform 153"/>
            <p:cNvSpPr>
              <a:spLocks/>
            </p:cNvSpPr>
            <p:nvPr/>
          </p:nvSpPr>
          <p:spPr bwMode="auto">
            <a:xfrm rot="10800000" flipH="1">
              <a:off x="2640" y="2566"/>
              <a:ext cx="802" cy="49"/>
            </a:xfrm>
            <a:custGeom>
              <a:avLst/>
              <a:gdLst>
                <a:gd name="T0" fmla="*/ 668 w 2016"/>
                <a:gd name="T1" fmla="*/ 0 h 192"/>
                <a:gd name="T2" fmla="*/ 707 w 2016"/>
                <a:gd name="T3" fmla="*/ 12 h 192"/>
                <a:gd name="T4" fmla="*/ 95 w 2016"/>
                <a:gd name="T5" fmla="*/ 37 h 192"/>
                <a:gd name="T6" fmla="*/ 134 w 2016"/>
                <a:gd name="T7" fmla="*/ 49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76" name="Freeform 154"/>
            <p:cNvSpPr>
              <a:spLocks/>
            </p:cNvSpPr>
            <p:nvPr/>
          </p:nvSpPr>
          <p:spPr bwMode="auto">
            <a:xfrm rot="10800000" flipH="1">
              <a:off x="2640" y="2628"/>
              <a:ext cx="802" cy="60"/>
            </a:xfrm>
            <a:custGeom>
              <a:avLst/>
              <a:gdLst>
                <a:gd name="T0" fmla="*/ 668 w 2016"/>
                <a:gd name="T1" fmla="*/ 0 h 240"/>
                <a:gd name="T2" fmla="*/ 707 w 2016"/>
                <a:gd name="T3" fmla="*/ 12 h 240"/>
                <a:gd name="T4" fmla="*/ 95 w 2016"/>
                <a:gd name="T5" fmla="*/ 36 h 240"/>
                <a:gd name="T6" fmla="*/ 134 w 2016"/>
                <a:gd name="T7" fmla="*/ 6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240">
                  <a:moveTo>
                    <a:pt x="1680" y="0"/>
                  </a:moveTo>
                  <a:cubicBezTo>
                    <a:pt x="1848" y="12"/>
                    <a:pt x="2016" y="24"/>
                    <a:pt x="1776" y="48"/>
                  </a:cubicBezTo>
                  <a:cubicBezTo>
                    <a:pt x="1536" y="72"/>
                    <a:pt x="480" y="112"/>
                    <a:pt x="240" y="144"/>
                  </a:cubicBezTo>
                  <a:cubicBezTo>
                    <a:pt x="0" y="176"/>
                    <a:pt x="328" y="232"/>
                    <a:pt x="336" y="240"/>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77" name="Line 155"/>
            <p:cNvSpPr>
              <a:spLocks noChangeShapeType="1"/>
            </p:cNvSpPr>
            <p:nvPr/>
          </p:nvSpPr>
          <p:spPr bwMode="auto">
            <a:xfrm rot="10800000" flipH="1">
              <a:off x="3312" y="2448"/>
              <a:ext cx="630" cy="0"/>
            </a:xfrm>
            <a:prstGeom prst="line">
              <a:avLst/>
            </a:prstGeom>
            <a:noFill/>
            <a:ln w="28575">
              <a:solidFill>
                <a:srgbClr val="FF33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78" name="Freeform 156"/>
            <p:cNvSpPr>
              <a:spLocks/>
            </p:cNvSpPr>
            <p:nvPr/>
          </p:nvSpPr>
          <p:spPr bwMode="auto">
            <a:xfrm rot="10800000" flipH="1">
              <a:off x="2640" y="2880"/>
              <a:ext cx="706" cy="36"/>
            </a:xfrm>
            <a:custGeom>
              <a:avLst/>
              <a:gdLst>
                <a:gd name="T0" fmla="*/ 134 w 1776"/>
                <a:gd name="T1" fmla="*/ 36 h 144"/>
                <a:gd name="T2" fmla="*/ 95 w 1776"/>
                <a:gd name="T3" fmla="*/ 24 h 144"/>
                <a:gd name="T4" fmla="*/ 706 w 1776"/>
                <a:gd name="T5" fmla="*/ 0 h 144"/>
                <a:gd name="T6" fmla="*/ 0 60000 65536"/>
                <a:gd name="T7" fmla="*/ 0 60000 65536"/>
                <a:gd name="T8" fmla="*/ 0 60000 65536"/>
              </a:gdLst>
              <a:ahLst/>
              <a:cxnLst>
                <a:cxn ang="T6">
                  <a:pos x="T0" y="T1"/>
                </a:cxn>
                <a:cxn ang="T7">
                  <a:pos x="T2" y="T3"/>
                </a:cxn>
                <a:cxn ang="T8">
                  <a:pos x="T4" y="T5"/>
                </a:cxn>
              </a:cxnLst>
              <a:rect l="0" t="0" r="r" b="b"/>
              <a:pathLst>
                <a:path w="1776" h="144">
                  <a:moveTo>
                    <a:pt x="336" y="144"/>
                  </a:moveTo>
                  <a:cubicBezTo>
                    <a:pt x="168" y="132"/>
                    <a:pt x="0" y="120"/>
                    <a:pt x="240" y="96"/>
                  </a:cubicBezTo>
                  <a:cubicBezTo>
                    <a:pt x="480" y="72"/>
                    <a:pt x="1520" y="16"/>
                    <a:pt x="1776" y="0"/>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5" name="Group 157"/>
          <p:cNvGrpSpPr>
            <a:grpSpLocks/>
          </p:cNvGrpSpPr>
          <p:nvPr/>
        </p:nvGrpSpPr>
        <p:grpSpPr bwMode="auto">
          <a:xfrm>
            <a:off x="2057400" y="3200400"/>
            <a:ext cx="2514600" cy="946150"/>
            <a:chOff x="430" y="2352"/>
            <a:chExt cx="2125" cy="740"/>
          </a:xfrm>
        </p:grpSpPr>
        <p:sp>
          <p:nvSpPr>
            <p:cNvPr id="10256" name="Line 158"/>
            <p:cNvSpPr>
              <a:spLocks noChangeShapeType="1"/>
            </p:cNvSpPr>
            <p:nvPr/>
          </p:nvSpPr>
          <p:spPr bwMode="auto">
            <a:xfrm rot="10800000" flipV="1">
              <a:off x="1126" y="3091"/>
              <a:ext cx="694"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57" name="Freeform 159"/>
            <p:cNvSpPr>
              <a:spLocks/>
            </p:cNvSpPr>
            <p:nvPr/>
          </p:nvSpPr>
          <p:spPr bwMode="auto">
            <a:xfrm rot="10800000">
              <a:off x="1697" y="2361"/>
              <a:ext cx="858" cy="61"/>
            </a:xfrm>
            <a:custGeom>
              <a:avLst/>
              <a:gdLst>
                <a:gd name="T0" fmla="*/ 715 w 2016"/>
                <a:gd name="T1" fmla="*/ 0 h 192"/>
                <a:gd name="T2" fmla="*/ 756 w 2016"/>
                <a:gd name="T3" fmla="*/ 15 h 192"/>
                <a:gd name="T4" fmla="*/ 102 w 2016"/>
                <a:gd name="T5" fmla="*/ 46 h 192"/>
                <a:gd name="T6" fmla="*/ 143 w 2016"/>
                <a:gd name="T7" fmla="*/ 61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58" name="Freeform 160"/>
            <p:cNvSpPr>
              <a:spLocks/>
            </p:cNvSpPr>
            <p:nvPr/>
          </p:nvSpPr>
          <p:spPr bwMode="auto">
            <a:xfrm rot="10800000">
              <a:off x="1697" y="2438"/>
              <a:ext cx="858" cy="75"/>
            </a:xfrm>
            <a:custGeom>
              <a:avLst/>
              <a:gdLst>
                <a:gd name="T0" fmla="*/ 715 w 2016"/>
                <a:gd name="T1" fmla="*/ 0 h 240"/>
                <a:gd name="T2" fmla="*/ 756 w 2016"/>
                <a:gd name="T3" fmla="*/ 15 h 240"/>
                <a:gd name="T4" fmla="*/ 102 w 2016"/>
                <a:gd name="T5" fmla="*/ 45 h 240"/>
                <a:gd name="T6" fmla="*/ 143 w 2016"/>
                <a:gd name="T7" fmla="*/ 75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240">
                  <a:moveTo>
                    <a:pt x="1680" y="0"/>
                  </a:moveTo>
                  <a:cubicBezTo>
                    <a:pt x="1848" y="12"/>
                    <a:pt x="2016" y="24"/>
                    <a:pt x="1776" y="48"/>
                  </a:cubicBezTo>
                  <a:cubicBezTo>
                    <a:pt x="1536" y="72"/>
                    <a:pt x="480" y="112"/>
                    <a:pt x="240" y="144"/>
                  </a:cubicBezTo>
                  <a:cubicBezTo>
                    <a:pt x="0" y="176"/>
                    <a:pt x="328" y="232"/>
                    <a:pt x="336" y="240"/>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59" name="Freeform 161"/>
            <p:cNvSpPr>
              <a:spLocks/>
            </p:cNvSpPr>
            <p:nvPr/>
          </p:nvSpPr>
          <p:spPr bwMode="auto">
            <a:xfrm rot="10800000">
              <a:off x="1697" y="2833"/>
              <a:ext cx="858" cy="61"/>
            </a:xfrm>
            <a:custGeom>
              <a:avLst/>
              <a:gdLst>
                <a:gd name="T0" fmla="*/ 715 w 2016"/>
                <a:gd name="T1" fmla="*/ 0 h 192"/>
                <a:gd name="T2" fmla="*/ 756 w 2016"/>
                <a:gd name="T3" fmla="*/ 15 h 192"/>
                <a:gd name="T4" fmla="*/ 102 w 2016"/>
                <a:gd name="T5" fmla="*/ 46 h 192"/>
                <a:gd name="T6" fmla="*/ 143 w 2016"/>
                <a:gd name="T7" fmla="*/ 61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60" name="Freeform 162"/>
            <p:cNvSpPr>
              <a:spLocks/>
            </p:cNvSpPr>
            <p:nvPr/>
          </p:nvSpPr>
          <p:spPr bwMode="auto">
            <a:xfrm rot="10800000">
              <a:off x="1697" y="2727"/>
              <a:ext cx="858" cy="75"/>
            </a:xfrm>
            <a:custGeom>
              <a:avLst/>
              <a:gdLst>
                <a:gd name="T0" fmla="*/ 715 w 2016"/>
                <a:gd name="T1" fmla="*/ 0 h 240"/>
                <a:gd name="T2" fmla="*/ 756 w 2016"/>
                <a:gd name="T3" fmla="*/ 15 h 240"/>
                <a:gd name="T4" fmla="*/ 102 w 2016"/>
                <a:gd name="T5" fmla="*/ 45 h 240"/>
                <a:gd name="T6" fmla="*/ 143 w 2016"/>
                <a:gd name="T7" fmla="*/ 75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240">
                  <a:moveTo>
                    <a:pt x="1680" y="0"/>
                  </a:moveTo>
                  <a:cubicBezTo>
                    <a:pt x="1848" y="12"/>
                    <a:pt x="2016" y="24"/>
                    <a:pt x="1776" y="48"/>
                  </a:cubicBezTo>
                  <a:cubicBezTo>
                    <a:pt x="1536" y="72"/>
                    <a:pt x="480" y="112"/>
                    <a:pt x="240" y="144"/>
                  </a:cubicBezTo>
                  <a:cubicBezTo>
                    <a:pt x="0" y="176"/>
                    <a:pt x="328" y="232"/>
                    <a:pt x="336" y="240"/>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61" name="Freeform 163"/>
            <p:cNvSpPr>
              <a:spLocks/>
            </p:cNvSpPr>
            <p:nvPr/>
          </p:nvSpPr>
          <p:spPr bwMode="auto">
            <a:xfrm rot="10800000">
              <a:off x="1697" y="2939"/>
              <a:ext cx="858" cy="61"/>
            </a:xfrm>
            <a:custGeom>
              <a:avLst/>
              <a:gdLst>
                <a:gd name="T0" fmla="*/ 715 w 2016"/>
                <a:gd name="T1" fmla="*/ 0 h 192"/>
                <a:gd name="T2" fmla="*/ 756 w 2016"/>
                <a:gd name="T3" fmla="*/ 15 h 192"/>
                <a:gd name="T4" fmla="*/ 102 w 2016"/>
                <a:gd name="T5" fmla="*/ 46 h 192"/>
                <a:gd name="T6" fmla="*/ 143 w 2016"/>
                <a:gd name="T7" fmla="*/ 61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62" name="Freeform 164"/>
            <p:cNvSpPr>
              <a:spLocks/>
            </p:cNvSpPr>
            <p:nvPr/>
          </p:nvSpPr>
          <p:spPr bwMode="auto">
            <a:xfrm rot="10800000">
              <a:off x="1697" y="2544"/>
              <a:ext cx="858" cy="61"/>
            </a:xfrm>
            <a:custGeom>
              <a:avLst/>
              <a:gdLst>
                <a:gd name="T0" fmla="*/ 715 w 2016"/>
                <a:gd name="T1" fmla="*/ 0 h 192"/>
                <a:gd name="T2" fmla="*/ 756 w 2016"/>
                <a:gd name="T3" fmla="*/ 15 h 192"/>
                <a:gd name="T4" fmla="*/ 102 w 2016"/>
                <a:gd name="T5" fmla="*/ 46 h 192"/>
                <a:gd name="T6" fmla="*/ 143 w 2016"/>
                <a:gd name="T7" fmla="*/ 61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63" name="Freeform 165"/>
            <p:cNvSpPr>
              <a:spLocks/>
            </p:cNvSpPr>
            <p:nvPr/>
          </p:nvSpPr>
          <p:spPr bwMode="auto">
            <a:xfrm rot="10800000">
              <a:off x="1697" y="2621"/>
              <a:ext cx="858" cy="76"/>
            </a:xfrm>
            <a:custGeom>
              <a:avLst/>
              <a:gdLst>
                <a:gd name="T0" fmla="*/ 715 w 2016"/>
                <a:gd name="T1" fmla="*/ 0 h 240"/>
                <a:gd name="T2" fmla="*/ 756 w 2016"/>
                <a:gd name="T3" fmla="*/ 15 h 240"/>
                <a:gd name="T4" fmla="*/ 102 w 2016"/>
                <a:gd name="T5" fmla="*/ 46 h 240"/>
                <a:gd name="T6" fmla="*/ 143 w 2016"/>
                <a:gd name="T7" fmla="*/ 7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240">
                  <a:moveTo>
                    <a:pt x="1680" y="0"/>
                  </a:moveTo>
                  <a:cubicBezTo>
                    <a:pt x="1848" y="12"/>
                    <a:pt x="2016" y="24"/>
                    <a:pt x="1776" y="48"/>
                  </a:cubicBezTo>
                  <a:cubicBezTo>
                    <a:pt x="1536" y="72"/>
                    <a:pt x="480" y="112"/>
                    <a:pt x="240" y="144"/>
                  </a:cubicBezTo>
                  <a:cubicBezTo>
                    <a:pt x="0" y="176"/>
                    <a:pt x="328" y="232"/>
                    <a:pt x="336" y="240"/>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64" name="Freeform 166"/>
            <p:cNvSpPr>
              <a:spLocks/>
            </p:cNvSpPr>
            <p:nvPr/>
          </p:nvSpPr>
          <p:spPr bwMode="auto">
            <a:xfrm rot="10800000">
              <a:off x="1799" y="3046"/>
              <a:ext cx="755" cy="45"/>
            </a:xfrm>
            <a:custGeom>
              <a:avLst/>
              <a:gdLst>
                <a:gd name="T0" fmla="*/ 143 w 1776"/>
                <a:gd name="T1" fmla="*/ 45 h 144"/>
                <a:gd name="T2" fmla="*/ 102 w 1776"/>
                <a:gd name="T3" fmla="*/ 30 h 144"/>
                <a:gd name="T4" fmla="*/ 755 w 1776"/>
                <a:gd name="T5" fmla="*/ 0 h 144"/>
                <a:gd name="T6" fmla="*/ 0 60000 65536"/>
                <a:gd name="T7" fmla="*/ 0 60000 65536"/>
                <a:gd name="T8" fmla="*/ 0 60000 65536"/>
              </a:gdLst>
              <a:ahLst/>
              <a:cxnLst>
                <a:cxn ang="T6">
                  <a:pos x="T0" y="T1"/>
                </a:cxn>
                <a:cxn ang="T7">
                  <a:pos x="T2" y="T3"/>
                </a:cxn>
                <a:cxn ang="T8">
                  <a:pos x="T4" y="T5"/>
                </a:cxn>
              </a:cxnLst>
              <a:rect l="0" t="0" r="r" b="b"/>
              <a:pathLst>
                <a:path w="1776" h="144">
                  <a:moveTo>
                    <a:pt x="336" y="144"/>
                  </a:moveTo>
                  <a:cubicBezTo>
                    <a:pt x="168" y="132"/>
                    <a:pt x="0" y="120"/>
                    <a:pt x="240" y="96"/>
                  </a:cubicBezTo>
                  <a:cubicBezTo>
                    <a:pt x="480" y="72"/>
                    <a:pt x="1520" y="16"/>
                    <a:pt x="1776" y="0"/>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65" name="Line 167"/>
            <p:cNvSpPr>
              <a:spLocks noChangeShapeType="1"/>
            </p:cNvSpPr>
            <p:nvPr/>
          </p:nvSpPr>
          <p:spPr bwMode="auto">
            <a:xfrm rot="10800000" flipV="1">
              <a:off x="431" y="3086"/>
              <a:ext cx="754" cy="6"/>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66" name="Line 168"/>
            <p:cNvSpPr>
              <a:spLocks noChangeShapeType="1"/>
            </p:cNvSpPr>
            <p:nvPr/>
          </p:nvSpPr>
          <p:spPr bwMode="auto">
            <a:xfrm rot="10800000">
              <a:off x="431" y="2888"/>
              <a:ext cx="0" cy="203"/>
            </a:xfrm>
            <a:prstGeom prst="line">
              <a:avLst/>
            </a:prstGeom>
            <a:noFill/>
            <a:ln w="28575">
              <a:solidFill>
                <a:srgbClr val="FF3300"/>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67" name="Line 169"/>
            <p:cNvSpPr>
              <a:spLocks noChangeShapeType="1"/>
            </p:cNvSpPr>
            <p:nvPr/>
          </p:nvSpPr>
          <p:spPr bwMode="auto">
            <a:xfrm rot="10800000">
              <a:off x="430" y="2362"/>
              <a:ext cx="449" cy="0"/>
            </a:xfrm>
            <a:prstGeom prst="line">
              <a:avLst/>
            </a:prstGeom>
            <a:noFill/>
            <a:ln w="28575">
              <a:solidFill>
                <a:srgbClr val="FF33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68" name="Line 170"/>
            <p:cNvSpPr>
              <a:spLocks noChangeShapeType="1"/>
            </p:cNvSpPr>
            <p:nvPr/>
          </p:nvSpPr>
          <p:spPr bwMode="auto">
            <a:xfrm rot="10800000">
              <a:off x="431" y="2352"/>
              <a:ext cx="0" cy="203"/>
            </a:xfrm>
            <a:prstGeom prst="line">
              <a:avLst/>
            </a:prstGeom>
            <a:noFill/>
            <a:ln w="28575">
              <a:solidFill>
                <a:srgbClr val="FF33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69" name="Line 171"/>
            <p:cNvSpPr>
              <a:spLocks noChangeShapeType="1"/>
            </p:cNvSpPr>
            <p:nvPr/>
          </p:nvSpPr>
          <p:spPr bwMode="auto">
            <a:xfrm>
              <a:off x="912" y="2352"/>
              <a:ext cx="24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6" name="Group 184"/>
          <p:cNvGrpSpPr>
            <a:grpSpLocks/>
          </p:cNvGrpSpPr>
          <p:nvPr/>
        </p:nvGrpSpPr>
        <p:grpSpPr bwMode="auto">
          <a:xfrm>
            <a:off x="6096000" y="3187700"/>
            <a:ext cx="1414463" cy="762000"/>
            <a:chOff x="3936" y="2448"/>
            <a:chExt cx="891" cy="480"/>
          </a:xfrm>
        </p:grpSpPr>
        <p:pic>
          <p:nvPicPr>
            <p:cNvPr id="10253" name="Picture 1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68" y="2400"/>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Line 186"/>
            <p:cNvSpPr>
              <a:spLocks noChangeShapeType="1"/>
            </p:cNvSpPr>
            <p:nvPr/>
          </p:nvSpPr>
          <p:spPr bwMode="auto">
            <a:xfrm>
              <a:off x="3936" y="2448"/>
              <a:ext cx="432"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55" name="Line 187"/>
            <p:cNvSpPr>
              <a:spLocks noChangeShapeType="1"/>
            </p:cNvSpPr>
            <p:nvPr/>
          </p:nvSpPr>
          <p:spPr bwMode="auto">
            <a:xfrm flipH="1">
              <a:off x="3984" y="2688"/>
              <a:ext cx="288" cy="24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26140" name="Oval 188"/>
          <p:cNvSpPr>
            <a:spLocks noChangeArrowheads="1"/>
          </p:cNvSpPr>
          <p:nvPr/>
        </p:nvSpPr>
        <p:spPr bwMode="auto">
          <a:xfrm>
            <a:off x="6781800" y="2971800"/>
            <a:ext cx="1600200" cy="1143000"/>
          </a:xfrm>
          <a:prstGeom prst="ellipse">
            <a:avLst/>
          </a:prstGeom>
          <a:gradFill rotWithShape="1">
            <a:gsLst>
              <a:gs pos="0">
                <a:srgbClr val="E3E300"/>
              </a:gs>
              <a:gs pos="100000">
                <a:srgbClr val="FFFF00">
                  <a:alpha val="9000"/>
                </a:srgbClr>
              </a:gs>
            </a:gsLst>
            <a:path path="shape">
              <a:fillToRect l="50000" t="50000" r="50000" b="50000"/>
            </a:path>
          </a:gra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vi-VN"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
        <p:nvSpPr>
          <p:cNvPr id="10251" name="Line 189"/>
          <p:cNvSpPr>
            <a:spLocks noChangeShapeType="1"/>
          </p:cNvSpPr>
          <p:nvPr/>
        </p:nvSpPr>
        <p:spPr bwMode="auto">
          <a:xfrm rot="10800000">
            <a:off x="3124200" y="3213100"/>
            <a:ext cx="533400" cy="0"/>
          </a:xfrm>
          <a:prstGeom prst="line">
            <a:avLst/>
          </a:prstGeom>
          <a:noFill/>
          <a:ln w="28575">
            <a:solidFill>
              <a:srgbClr val="FF33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52" name="Rectangle 190"/>
          <p:cNvSpPr>
            <a:spLocks noChangeArrowheads="1"/>
          </p:cNvSpPr>
          <p:nvPr/>
        </p:nvSpPr>
        <p:spPr bwMode="auto">
          <a:xfrm>
            <a:off x="5511800" y="2501900"/>
            <a:ext cx="457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 name="Text Box 9"/>
          <p:cNvSpPr txBox="1">
            <a:spLocks noChangeArrowheads="1"/>
          </p:cNvSpPr>
          <p:nvPr/>
        </p:nvSpPr>
        <p:spPr bwMode="auto">
          <a:xfrm>
            <a:off x="304801" y="84148"/>
            <a:ext cx="8686800" cy="584769"/>
          </a:xfrm>
          <a:prstGeom prst="rect">
            <a:avLst/>
          </a:prstGeom>
          <a:noFill/>
          <a:ln w="9525">
            <a:noFill/>
            <a:miter lim="800000"/>
            <a:headEnd/>
            <a:tailEnd/>
          </a:ln>
        </p:spPr>
        <p:txBody>
          <a:bodyPr wrap="square" lIns="91434" tIns="45717" rIns="91434" bIns="45717">
            <a:spAutoFit/>
          </a:bodyPr>
          <a:lstStyle/>
          <a:p>
            <a:pPr algn="ctr" eaLnBrk="1" hangingPunct="1">
              <a:spcBef>
                <a:spcPct val="50000"/>
              </a:spcBef>
            </a:pPr>
            <a:r>
              <a:rPr lang="en-US" sz="3200" b="1" dirty="0">
                <a:latin typeface="Times New Roman" pitchFamily="18" charset="0"/>
                <a:cs typeface="Times New Roman" pitchFamily="18" charset="0"/>
              </a:rPr>
              <a:t>C</a:t>
            </a:r>
            <a:r>
              <a:rPr lang="vi-VN" sz="3200" b="1" dirty="0">
                <a:latin typeface="Times New Roman" pitchFamily="18" charset="0"/>
                <a:cs typeface="Times New Roman" pitchFamily="18" charset="0"/>
              </a:rPr>
              <a:t>ác em cùng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nghiệm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1103462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5"/>
                                        </p:tgtEl>
                                        <p:attrNameLst>
                                          <p:attrName>style.visibility</p:attrName>
                                        </p:attrNameLst>
                                      </p:cBhvr>
                                      <p:to>
                                        <p:strVal val="visible"/>
                                      </p:to>
                                    </p:set>
                                    <p:anim calcmode="discrete" valueType="clr">
                                      <p:cBhvr override="childStyle">
                                        <p:cTn id="7" dur="80"/>
                                        <p:tgtEl>
                                          <p:spTgt spid="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5"/>
                                        </p:tgtEl>
                                        <p:attrNameLst>
                                          <p:attrName>fillcolor</p:attrName>
                                        </p:attrNameLst>
                                      </p:cBhvr>
                                      <p:tavLst>
                                        <p:tav tm="0">
                                          <p:val>
                                            <p:clrVal>
                                              <a:schemeClr val="accent2"/>
                                            </p:clrVal>
                                          </p:val>
                                        </p:tav>
                                        <p:tav tm="50000">
                                          <p:val>
                                            <p:clrVal>
                                              <a:schemeClr val="hlink"/>
                                            </p:clrVal>
                                          </p:val>
                                        </p:tav>
                                      </p:tavLst>
                                    </p:anim>
                                    <p:set>
                                      <p:cBhvr>
                                        <p:cTn id="9" dur="80"/>
                                        <p:tgtEl>
                                          <p:spTgt spid="8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700000">
                                      <p:cBhvr>
                                        <p:cTn id="13" dur="2000" fill="hold"/>
                                        <p:tgtEl>
                                          <p:spTgt spid="3"/>
                                        </p:tgtEl>
                                        <p:attrNameLst>
                                          <p:attrName>r</p:attrName>
                                        </p:attrNameLst>
                                      </p:cBhvr>
                                    </p:animRot>
                                  </p:childTnLst>
                                </p:cTn>
                              </p:par>
                            </p:childTnLst>
                          </p:cTn>
                        </p:par>
                        <p:par>
                          <p:cTn id="14" fill="hold" nodeType="afterGroup">
                            <p:stCondLst>
                              <p:cond delay="2000"/>
                            </p:stCondLst>
                            <p:childTnLst>
                              <p:par>
                                <p:cTn id="15" presetID="20" presetClass="entr" presetSubtype="0" repeatCount="indefinite"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6140"/>
                                        </p:tgtEl>
                                        <p:attrNameLst>
                                          <p:attrName>style.visibility</p:attrName>
                                        </p:attrNameLst>
                                      </p:cBhvr>
                                      <p:to>
                                        <p:strVal val="visible"/>
                                      </p:to>
                                    </p:set>
                                    <p:animEffect transition="in" filter="fade">
                                      <p:cBhvr>
                                        <p:cTn id="20" dur="1000"/>
                                        <p:tgtEl>
                                          <p:spTgt spid="126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40"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đơn giản, đẹp (7)"/>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4" name="Rectangle 3"/>
          <p:cNvSpPr/>
          <p:nvPr/>
        </p:nvSpPr>
        <p:spPr>
          <a:xfrm>
            <a:off x="0" y="228600"/>
            <a:ext cx="9144000" cy="2862322"/>
          </a:xfrm>
          <a:prstGeom prst="rect">
            <a:avLst/>
          </a:prstGeom>
        </p:spPr>
        <p:txBody>
          <a:bodyPr wrap="square">
            <a:spAutoFit/>
          </a:bodyPr>
          <a:lstStyle/>
          <a:p>
            <a:r>
              <a:rPr lang="vi-VN" sz="3600" b="1" dirty="0">
                <a:latin typeface="Times New Roman" pitchFamily="18" charset="0"/>
                <a:cs typeface="Times New Roman" pitchFamily="18" charset="0"/>
              </a:rPr>
              <a:t>C1</a:t>
            </a: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có sáng. Vì khi đặt vào hai đầu cuộn sơ cấp một hiệu điện thế xoay chiều, cuộn dây sơ cấp sinh ra từ trường biến thiên xuyên qua tiết diện của dây thứ cấp làm xuất hiện dòng điện cảm ứng xoay chiều,</a:t>
            </a: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nên đèn sáng.</a:t>
            </a:r>
            <a:endParaRPr lang="en-US" sz="3600" dirty="0"/>
          </a:p>
        </p:txBody>
      </p:sp>
      <p:sp>
        <p:nvSpPr>
          <p:cNvPr id="5" name="Cloud 4"/>
          <p:cNvSpPr/>
          <p:nvPr/>
        </p:nvSpPr>
        <p:spPr>
          <a:xfrm>
            <a:off x="533400" y="3352800"/>
            <a:ext cx="7848600" cy="2971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sz="3600" b="1" i="1" dirty="0">
                <a:solidFill>
                  <a:srgbClr val="C00000"/>
                </a:solidFill>
                <a:latin typeface="Times New Roman" pitchFamily="18" charset="0"/>
                <a:cs typeface="Times New Roman" pitchFamily="18" charset="0"/>
              </a:rPr>
              <a:t>C2. </a:t>
            </a:r>
            <a:r>
              <a:rPr lang="en-US" sz="3600" b="1" i="1" dirty="0" err="1">
                <a:solidFill>
                  <a:srgbClr val="C00000"/>
                </a:solidFill>
                <a:latin typeface="Times New Roman" pitchFamily="18" charset="0"/>
                <a:cs typeface="Times New Roman" pitchFamily="18" charset="0"/>
              </a:rPr>
              <a:t>Hiệu</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điện</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thế</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xuất</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hiện</a:t>
            </a:r>
            <a:r>
              <a:rPr lang="en-US" sz="3600" b="1" i="1" dirty="0">
                <a:solidFill>
                  <a:srgbClr val="C00000"/>
                </a:solidFill>
                <a:latin typeface="Times New Roman" pitchFamily="18" charset="0"/>
                <a:cs typeface="Times New Roman" pitchFamily="18" charset="0"/>
              </a:rPr>
              <a:t> ở </a:t>
            </a:r>
            <a:r>
              <a:rPr lang="en-US" sz="3600" b="1" i="1" dirty="0" err="1">
                <a:solidFill>
                  <a:srgbClr val="C00000"/>
                </a:solidFill>
                <a:latin typeface="Times New Roman" pitchFamily="18" charset="0"/>
                <a:cs typeface="Times New Roman" pitchFamily="18" charset="0"/>
              </a:rPr>
              <a:t>hai</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đầu</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cuộn</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thứ</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cấp</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là</a:t>
            </a:r>
            <a:r>
              <a:rPr lang="en-US" sz="3600" b="1" i="1" dirty="0">
                <a:solidFill>
                  <a:srgbClr val="C00000"/>
                </a:solidFill>
                <a:latin typeface="Times New Roman" pitchFamily="18" charset="0"/>
                <a:cs typeface="Times New Roman" pitchFamily="18" charset="0"/>
              </a:rPr>
              <a:t> HĐT </a:t>
            </a:r>
            <a:r>
              <a:rPr lang="en-US" sz="3600" b="1" i="1" dirty="0" err="1">
                <a:solidFill>
                  <a:srgbClr val="C00000"/>
                </a:solidFill>
                <a:latin typeface="Times New Roman" pitchFamily="18" charset="0"/>
                <a:cs typeface="Times New Roman" pitchFamily="18" charset="0"/>
              </a:rPr>
              <a:t>xoay</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chiều</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Tại</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sao</a:t>
            </a:r>
            <a:r>
              <a:rPr lang="en-US" sz="3600" b="1" i="1" dirty="0">
                <a:solidFill>
                  <a:srgbClr val="C0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20"/>
          <p:cNvGrpSpPr>
            <a:grpSpLocks/>
          </p:cNvGrpSpPr>
          <p:nvPr/>
        </p:nvGrpSpPr>
        <p:grpSpPr bwMode="auto">
          <a:xfrm rot="5400000">
            <a:off x="951759" y="370955"/>
            <a:ext cx="5743049" cy="5548097"/>
            <a:chOff x="960" y="240"/>
            <a:chExt cx="4612" cy="1728"/>
          </a:xfrm>
        </p:grpSpPr>
        <p:sp>
          <p:nvSpPr>
            <p:cNvPr id="11315" name="Arc 121"/>
            <p:cNvSpPr>
              <a:spLocks/>
            </p:cNvSpPr>
            <p:nvPr/>
          </p:nvSpPr>
          <p:spPr bwMode="auto">
            <a:xfrm>
              <a:off x="2063" y="325"/>
              <a:ext cx="2413" cy="771"/>
            </a:xfrm>
            <a:custGeom>
              <a:avLst/>
              <a:gdLst>
                <a:gd name="T0" fmla="*/ 0 w 43200"/>
                <a:gd name="T1" fmla="*/ 0 h 37644"/>
                <a:gd name="T2" fmla="*/ 0 w 43200"/>
                <a:gd name="T3" fmla="*/ 0 h 37644"/>
                <a:gd name="T4" fmla="*/ 0 w 43200"/>
                <a:gd name="T5" fmla="*/ 0 h 37644"/>
                <a:gd name="T6" fmla="*/ 0 60000 65536"/>
                <a:gd name="T7" fmla="*/ 0 60000 65536"/>
                <a:gd name="T8" fmla="*/ 0 60000 65536"/>
                <a:gd name="T9" fmla="*/ 0 w 43200"/>
                <a:gd name="T10" fmla="*/ 0 h 37644"/>
                <a:gd name="T11" fmla="*/ 43200 w 43200"/>
                <a:gd name="T12" fmla="*/ 37644 h 37644"/>
              </a:gdLst>
              <a:ahLst/>
              <a:cxnLst>
                <a:cxn ang="T6">
                  <a:pos x="T0" y="T1"/>
                </a:cxn>
                <a:cxn ang="T7">
                  <a:pos x="T2" y="T3"/>
                </a:cxn>
                <a:cxn ang="T8">
                  <a:pos x="T4" y="T5"/>
                </a:cxn>
              </a:cxnLst>
              <a:rect l="T9" t="T10" r="T11" b="T12"/>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lnTo>
                    <a:pt x="5892" y="36426"/>
                  </a:lnTo>
                  <a:close/>
                </a:path>
              </a:pathLst>
            </a:custGeom>
            <a:noFill/>
            <a:ln w="9525">
              <a:solidFill>
                <a:schemeClr val="tx1"/>
              </a:solidFill>
              <a:round/>
              <a:headEnd/>
              <a:tailEnd/>
            </a:ln>
          </p:spPr>
          <p:txBody>
            <a:bodyPr wrap="none" anchor="ctr"/>
            <a:lstStyle/>
            <a:p>
              <a:endParaRPr lang="en-US"/>
            </a:p>
          </p:txBody>
        </p:sp>
        <p:sp>
          <p:nvSpPr>
            <p:cNvPr id="11316" name="Arc 122"/>
            <p:cNvSpPr>
              <a:spLocks/>
            </p:cNvSpPr>
            <p:nvPr/>
          </p:nvSpPr>
          <p:spPr bwMode="auto">
            <a:xfrm rot="10800000">
              <a:off x="2167" y="705"/>
              <a:ext cx="2194" cy="376"/>
            </a:xfrm>
            <a:custGeom>
              <a:avLst/>
              <a:gdLst>
                <a:gd name="T0" fmla="*/ 0 w 43200"/>
                <a:gd name="T1" fmla="*/ 0 h 36537"/>
                <a:gd name="T2" fmla="*/ 0 w 43200"/>
                <a:gd name="T3" fmla="*/ 0 h 36537"/>
                <a:gd name="T4" fmla="*/ 0 w 43200"/>
                <a:gd name="T5" fmla="*/ 0 h 36537"/>
                <a:gd name="T6" fmla="*/ 0 60000 65536"/>
                <a:gd name="T7" fmla="*/ 0 60000 65536"/>
                <a:gd name="T8" fmla="*/ 0 60000 65536"/>
                <a:gd name="T9" fmla="*/ 0 w 43200"/>
                <a:gd name="T10" fmla="*/ 0 h 36537"/>
                <a:gd name="T11" fmla="*/ 43200 w 43200"/>
                <a:gd name="T12" fmla="*/ 36537 h 36537"/>
              </a:gdLst>
              <a:ahLst/>
              <a:cxnLst>
                <a:cxn ang="T6">
                  <a:pos x="T0" y="T1"/>
                </a:cxn>
                <a:cxn ang="T7">
                  <a:pos x="T2" y="T3"/>
                </a:cxn>
                <a:cxn ang="T8">
                  <a:pos x="T4" y="T5"/>
                </a:cxn>
              </a:cxnLst>
              <a:rect l="T9" t="T10" r="T11" b="T12"/>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lnTo>
                    <a:pt x="38708" y="1752"/>
                  </a:lnTo>
                  <a:close/>
                </a:path>
              </a:pathLst>
            </a:custGeom>
            <a:noFill/>
            <a:ln w="9525">
              <a:solidFill>
                <a:schemeClr val="tx1"/>
              </a:solidFill>
              <a:round/>
              <a:headEnd/>
              <a:tailEnd/>
            </a:ln>
          </p:spPr>
          <p:txBody>
            <a:bodyPr wrap="none" anchor="ctr"/>
            <a:lstStyle/>
            <a:p>
              <a:endParaRPr lang="en-US"/>
            </a:p>
          </p:txBody>
        </p:sp>
        <p:sp>
          <p:nvSpPr>
            <p:cNvPr id="11317" name="Arc 123"/>
            <p:cNvSpPr>
              <a:spLocks/>
            </p:cNvSpPr>
            <p:nvPr/>
          </p:nvSpPr>
          <p:spPr bwMode="auto">
            <a:xfrm>
              <a:off x="1772" y="1112"/>
              <a:ext cx="2990" cy="472"/>
            </a:xfrm>
            <a:custGeom>
              <a:avLst/>
              <a:gdLst>
                <a:gd name="T0" fmla="*/ 0 w 43200"/>
                <a:gd name="T1" fmla="*/ 0 h 40086"/>
                <a:gd name="T2" fmla="*/ 0 w 43200"/>
                <a:gd name="T3" fmla="*/ 0 h 40086"/>
                <a:gd name="T4" fmla="*/ 0 w 43200"/>
                <a:gd name="T5" fmla="*/ 0 h 40086"/>
                <a:gd name="T6" fmla="*/ 0 60000 65536"/>
                <a:gd name="T7" fmla="*/ 0 60000 65536"/>
                <a:gd name="T8" fmla="*/ 0 60000 65536"/>
                <a:gd name="T9" fmla="*/ 0 w 43200"/>
                <a:gd name="T10" fmla="*/ 0 h 40086"/>
                <a:gd name="T11" fmla="*/ 43200 w 43200"/>
                <a:gd name="T12" fmla="*/ 40086 h 40086"/>
              </a:gdLst>
              <a:ahLst/>
              <a:cxnLst>
                <a:cxn ang="T6">
                  <a:pos x="T0" y="T1"/>
                </a:cxn>
                <a:cxn ang="T7">
                  <a:pos x="T2" y="T3"/>
                </a:cxn>
                <a:cxn ang="T8">
                  <a:pos x="T4" y="T5"/>
                </a:cxn>
              </a:cxnLst>
              <a:rect l="T9" t="T10" r="T11" b="T12"/>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lnTo>
                    <a:pt x="32772" y="0"/>
                  </a:lnTo>
                  <a:close/>
                </a:path>
              </a:pathLst>
            </a:custGeom>
            <a:noFill/>
            <a:ln w="9525">
              <a:solidFill>
                <a:schemeClr val="tx1"/>
              </a:solidFill>
              <a:round/>
              <a:headEnd/>
              <a:tailEnd/>
            </a:ln>
          </p:spPr>
          <p:txBody>
            <a:bodyPr wrap="none" anchor="ctr"/>
            <a:lstStyle/>
            <a:p>
              <a:endParaRPr lang="en-US"/>
            </a:p>
          </p:txBody>
        </p:sp>
        <p:sp>
          <p:nvSpPr>
            <p:cNvPr id="11318" name="Arc 124"/>
            <p:cNvSpPr>
              <a:spLocks/>
            </p:cNvSpPr>
            <p:nvPr/>
          </p:nvSpPr>
          <p:spPr bwMode="auto">
            <a:xfrm rot="10800000">
              <a:off x="2057" y="1098"/>
              <a:ext cx="2413" cy="762"/>
            </a:xfrm>
            <a:custGeom>
              <a:avLst/>
              <a:gdLst>
                <a:gd name="T0" fmla="*/ 0 w 43200"/>
                <a:gd name="T1" fmla="*/ 0 h 37403"/>
                <a:gd name="T2" fmla="*/ 0 w 43200"/>
                <a:gd name="T3" fmla="*/ 0 h 37403"/>
                <a:gd name="T4" fmla="*/ 0 w 43200"/>
                <a:gd name="T5" fmla="*/ 0 h 37403"/>
                <a:gd name="T6" fmla="*/ 0 60000 65536"/>
                <a:gd name="T7" fmla="*/ 0 60000 65536"/>
                <a:gd name="T8" fmla="*/ 0 60000 65536"/>
                <a:gd name="T9" fmla="*/ 0 w 43200"/>
                <a:gd name="T10" fmla="*/ 0 h 37403"/>
                <a:gd name="T11" fmla="*/ 43200 w 43200"/>
                <a:gd name="T12" fmla="*/ 37403 h 37403"/>
              </a:gdLst>
              <a:ahLst/>
              <a:cxnLst>
                <a:cxn ang="T6">
                  <a:pos x="T0" y="T1"/>
                </a:cxn>
                <a:cxn ang="T7">
                  <a:pos x="T2" y="T3"/>
                </a:cxn>
                <a:cxn ang="T8">
                  <a:pos x="T4" y="T5"/>
                </a:cxn>
              </a:cxnLst>
              <a:rect l="T9" t="T10" r="T11" b="T12"/>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lnTo>
                    <a:pt x="6875" y="37402"/>
                  </a:lnTo>
                  <a:close/>
                </a:path>
              </a:pathLst>
            </a:custGeom>
            <a:noFill/>
            <a:ln w="9525">
              <a:solidFill>
                <a:schemeClr val="tx1"/>
              </a:solidFill>
              <a:round/>
              <a:headEnd/>
              <a:tailEnd/>
            </a:ln>
          </p:spPr>
          <p:txBody>
            <a:bodyPr wrap="none" anchor="ctr"/>
            <a:lstStyle/>
            <a:p>
              <a:endParaRPr lang="en-US"/>
            </a:p>
          </p:txBody>
        </p:sp>
        <p:sp>
          <p:nvSpPr>
            <p:cNvPr id="11319" name="Arc 125"/>
            <p:cNvSpPr>
              <a:spLocks/>
            </p:cNvSpPr>
            <p:nvPr/>
          </p:nvSpPr>
          <p:spPr bwMode="auto">
            <a:xfrm>
              <a:off x="2160" y="1112"/>
              <a:ext cx="2194" cy="378"/>
            </a:xfrm>
            <a:custGeom>
              <a:avLst/>
              <a:gdLst>
                <a:gd name="T0" fmla="*/ 0 w 43200"/>
                <a:gd name="T1" fmla="*/ 0 h 36715"/>
                <a:gd name="T2" fmla="*/ 0 w 43200"/>
                <a:gd name="T3" fmla="*/ 0 h 36715"/>
                <a:gd name="T4" fmla="*/ 0 w 43200"/>
                <a:gd name="T5" fmla="*/ 0 h 36715"/>
                <a:gd name="T6" fmla="*/ 0 60000 65536"/>
                <a:gd name="T7" fmla="*/ 0 60000 65536"/>
                <a:gd name="T8" fmla="*/ 0 60000 65536"/>
                <a:gd name="T9" fmla="*/ 0 w 43200"/>
                <a:gd name="T10" fmla="*/ 0 h 36715"/>
                <a:gd name="T11" fmla="*/ 43200 w 43200"/>
                <a:gd name="T12" fmla="*/ 36715 h 36715"/>
              </a:gdLst>
              <a:ahLst/>
              <a:cxnLst>
                <a:cxn ang="T6">
                  <a:pos x="T0" y="T1"/>
                </a:cxn>
                <a:cxn ang="T7">
                  <a:pos x="T2" y="T3"/>
                </a:cxn>
                <a:cxn ang="T8">
                  <a:pos x="T4" y="T5"/>
                </a:cxn>
              </a:cxnLst>
              <a:rect l="T9" t="T10" r="T11" b="T12"/>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lnTo>
                    <a:pt x="37030" y="-1"/>
                  </a:lnTo>
                  <a:close/>
                </a:path>
              </a:pathLst>
            </a:custGeom>
            <a:noFill/>
            <a:ln w="9525">
              <a:solidFill>
                <a:schemeClr val="tx1"/>
              </a:solidFill>
              <a:round/>
              <a:headEnd/>
              <a:tailEnd/>
            </a:ln>
          </p:spPr>
          <p:txBody>
            <a:bodyPr wrap="none" anchor="ctr"/>
            <a:lstStyle/>
            <a:p>
              <a:endParaRPr lang="en-US"/>
            </a:p>
          </p:txBody>
        </p:sp>
        <p:sp>
          <p:nvSpPr>
            <p:cNvPr id="11320" name="Arc 126"/>
            <p:cNvSpPr>
              <a:spLocks/>
            </p:cNvSpPr>
            <p:nvPr/>
          </p:nvSpPr>
          <p:spPr bwMode="auto">
            <a:xfrm rot="10800000">
              <a:off x="1783" y="626"/>
              <a:ext cx="2962" cy="470"/>
            </a:xfrm>
            <a:custGeom>
              <a:avLst/>
              <a:gdLst>
                <a:gd name="T0" fmla="*/ 0 w 43200"/>
                <a:gd name="T1" fmla="*/ 0 h 39838"/>
                <a:gd name="T2" fmla="*/ 0 w 43200"/>
                <a:gd name="T3" fmla="*/ 0 h 39838"/>
                <a:gd name="T4" fmla="*/ 0 w 43200"/>
                <a:gd name="T5" fmla="*/ 0 h 39838"/>
                <a:gd name="T6" fmla="*/ 0 60000 65536"/>
                <a:gd name="T7" fmla="*/ 0 60000 65536"/>
                <a:gd name="T8" fmla="*/ 0 60000 65536"/>
                <a:gd name="T9" fmla="*/ 0 w 43200"/>
                <a:gd name="T10" fmla="*/ 0 h 39838"/>
                <a:gd name="T11" fmla="*/ 43200 w 43200"/>
                <a:gd name="T12" fmla="*/ 39838 h 39838"/>
              </a:gdLst>
              <a:ahLst/>
              <a:cxnLst>
                <a:cxn ang="T6">
                  <a:pos x="T0" y="T1"/>
                </a:cxn>
                <a:cxn ang="T7">
                  <a:pos x="T2" y="T3"/>
                </a:cxn>
                <a:cxn ang="T8">
                  <a:pos x="T4" y="T5"/>
                </a:cxn>
              </a:cxnLst>
              <a:rect l="T9" t="T10" r="T11" b="T12"/>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lnTo>
                    <a:pt x="34394" y="835"/>
                  </a:lnTo>
                  <a:close/>
                </a:path>
              </a:pathLst>
            </a:custGeom>
            <a:noFill/>
            <a:ln w="9525">
              <a:solidFill>
                <a:schemeClr val="tx1"/>
              </a:solidFill>
              <a:round/>
              <a:headEnd/>
              <a:tailEnd/>
            </a:ln>
          </p:spPr>
          <p:txBody>
            <a:bodyPr wrap="none" anchor="ctr"/>
            <a:lstStyle/>
            <a:p>
              <a:endParaRPr lang="en-US"/>
            </a:p>
          </p:txBody>
        </p:sp>
        <p:sp>
          <p:nvSpPr>
            <p:cNvPr id="11321" name="Arc 127"/>
            <p:cNvSpPr>
              <a:spLocks/>
            </p:cNvSpPr>
            <p:nvPr/>
          </p:nvSpPr>
          <p:spPr bwMode="auto">
            <a:xfrm rot="-451056">
              <a:off x="2929" y="1092"/>
              <a:ext cx="2276" cy="748"/>
            </a:xfrm>
            <a:custGeom>
              <a:avLst/>
              <a:gdLst>
                <a:gd name="T0" fmla="*/ 0 w 21600"/>
                <a:gd name="T1" fmla="*/ 0 h 28984"/>
                <a:gd name="T2" fmla="*/ 0 w 21600"/>
                <a:gd name="T3" fmla="*/ 0 h 28984"/>
                <a:gd name="T4" fmla="*/ 0 w 21600"/>
                <a:gd name="T5" fmla="*/ 0 h 28984"/>
                <a:gd name="T6" fmla="*/ 0 60000 65536"/>
                <a:gd name="T7" fmla="*/ 0 60000 65536"/>
                <a:gd name="T8" fmla="*/ 0 60000 65536"/>
                <a:gd name="T9" fmla="*/ 0 w 21600"/>
                <a:gd name="T10" fmla="*/ 0 h 28984"/>
                <a:gd name="T11" fmla="*/ 21600 w 21600"/>
                <a:gd name="T12" fmla="*/ 28984 h 28984"/>
              </a:gdLst>
              <a:ahLst/>
              <a:cxnLst>
                <a:cxn ang="T6">
                  <a:pos x="T0" y="T1"/>
                </a:cxn>
                <a:cxn ang="T7">
                  <a:pos x="T2" y="T3"/>
                </a:cxn>
                <a:cxn ang="T8">
                  <a:pos x="T4" y="T5"/>
                </a:cxn>
              </a:cxnLst>
              <a:rect l="T9" t="T10" r="T11" b="T12"/>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lnTo>
                    <a:pt x="11111" y="-1"/>
                  </a:lnTo>
                  <a:close/>
                </a:path>
              </a:pathLst>
            </a:custGeom>
            <a:noFill/>
            <a:ln w="9525">
              <a:solidFill>
                <a:schemeClr val="tx1"/>
              </a:solidFill>
              <a:round/>
              <a:headEnd/>
              <a:tailEnd/>
            </a:ln>
          </p:spPr>
          <p:txBody>
            <a:bodyPr wrap="none" anchor="ctr"/>
            <a:lstStyle/>
            <a:p>
              <a:endParaRPr lang="en-US"/>
            </a:p>
          </p:txBody>
        </p:sp>
        <p:sp>
          <p:nvSpPr>
            <p:cNvPr id="11322" name="Arc 128"/>
            <p:cNvSpPr>
              <a:spLocks/>
            </p:cNvSpPr>
            <p:nvPr/>
          </p:nvSpPr>
          <p:spPr bwMode="auto">
            <a:xfrm rot="10501297">
              <a:off x="1379" y="373"/>
              <a:ext cx="1982" cy="734"/>
            </a:xfrm>
            <a:custGeom>
              <a:avLst/>
              <a:gdLst>
                <a:gd name="T0" fmla="*/ 0 w 21600"/>
                <a:gd name="T1" fmla="*/ 0 h 28481"/>
                <a:gd name="T2" fmla="*/ 0 w 21600"/>
                <a:gd name="T3" fmla="*/ 0 h 28481"/>
                <a:gd name="T4" fmla="*/ 0 w 21600"/>
                <a:gd name="T5" fmla="*/ 0 h 28481"/>
                <a:gd name="T6" fmla="*/ 0 60000 65536"/>
                <a:gd name="T7" fmla="*/ 0 60000 65536"/>
                <a:gd name="T8" fmla="*/ 0 60000 65536"/>
                <a:gd name="T9" fmla="*/ 0 w 21600"/>
                <a:gd name="T10" fmla="*/ 0 h 28481"/>
                <a:gd name="T11" fmla="*/ 21600 w 21600"/>
                <a:gd name="T12" fmla="*/ 28481 h 28481"/>
              </a:gdLst>
              <a:ahLst/>
              <a:cxnLst>
                <a:cxn ang="T6">
                  <a:pos x="T0" y="T1"/>
                </a:cxn>
                <a:cxn ang="T7">
                  <a:pos x="T2" y="T3"/>
                </a:cxn>
                <a:cxn ang="T8">
                  <a:pos x="T4" y="T5"/>
                </a:cxn>
              </a:cxnLst>
              <a:rect l="T9" t="T10" r="T11" b="T12"/>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lnTo>
                    <a:pt x="11062" y="-1"/>
                  </a:lnTo>
                  <a:close/>
                </a:path>
              </a:pathLst>
            </a:custGeom>
            <a:noFill/>
            <a:ln w="9525">
              <a:solidFill>
                <a:schemeClr val="tx1"/>
              </a:solidFill>
              <a:round/>
              <a:headEnd/>
              <a:tailEnd/>
            </a:ln>
          </p:spPr>
          <p:txBody>
            <a:bodyPr wrap="none" anchor="ctr"/>
            <a:lstStyle/>
            <a:p>
              <a:endParaRPr lang="en-US"/>
            </a:p>
          </p:txBody>
        </p:sp>
        <p:sp>
          <p:nvSpPr>
            <p:cNvPr id="11323" name="Arc 129"/>
            <p:cNvSpPr>
              <a:spLocks/>
            </p:cNvSpPr>
            <p:nvPr/>
          </p:nvSpPr>
          <p:spPr bwMode="auto">
            <a:xfrm>
              <a:off x="1279" y="1098"/>
              <a:ext cx="1744" cy="747"/>
            </a:xfrm>
            <a:custGeom>
              <a:avLst/>
              <a:gdLst>
                <a:gd name="T0" fmla="*/ 0 w 21600"/>
                <a:gd name="T1" fmla="*/ 0 h 28938"/>
                <a:gd name="T2" fmla="*/ 0 w 21600"/>
                <a:gd name="T3" fmla="*/ 0 h 28938"/>
                <a:gd name="T4" fmla="*/ 0 w 21600"/>
                <a:gd name="T5" fmla="*/ 0 h 28938"/>
                <a:gd name="T6" fmla="*/ 0 60000 65536"/>
                <a:gd name="T7" fmla="*/ 0 60000 65536"/>
                <a:gd name="T8" fmla="*/ 0 60000 65536"/>
                <a:gd name="T9" fmla="*/ 0 w 21600"/>
                <a:gd name="T10" fmla="*/ 0 h 28938"/>
                <a:gd name="T11" fmla="*/ 21600 w 21600"/>
                <a:gd name="T12" fmla="*/ 28938 h 28938"/>
              </a:gdLst>
              <a:ahLst/>
              <a:cxnLst>
                <a:cxn ang="T6">
                  <a:pos x="T0" y="T1"/>
                </a:cxn>
                <a:cxn ang="T7">
                  <a:pos x="T2" y="T3"/>
                </a:cxn>
                <a:cxn ang="T8">
                  <a:pos x="T4" y="T5"/>
                </a:cxn>
              </a:cxnLst>
              <a:rect l="T9" t="T10" r="T11" b="T12"/>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lnTo>
                    <a:pt x="1882" y="28937"/>
                  </a:lnTo>
                  <a:close/>
                </a:path>
              </a:pathLst>
            </a:custGeom>
            <a:noFill/>
            <a:ln w="9525">
              <a:solidFill>
                <a:schemeClr val="tx1"/>
              </a:solidFill>
              <a:round/>
              <a:headEnd/>
              <a:tailEnd/>
            </a:ln>
          </p:spPr>
          <p:txBody>
            <a:bodyPr wrap="none" anchor="ctr"/>
            <a:lstStyle/>
            <a:p>
              <a:endParaRPr lang="en-US"/>
            </a:p>
          </p:txBody>
        </p:sp>
        <p:sp>
          <p:nvSpPr>
            <p:cNvPr id="11324" name="Line 130"/>
            <p:cNvSpPr>
              <a:spLocks noChangeShapeType="1"/>
            </p:cNvSpPr>
            <p:nvPr/>
          </p:nvSpPr>
          <p:spPr bwMode="auto">
            <a:xfrm>
              <a:off x="4038" y="1104"/>
              <a:ext cx="1534" cy="0"/>
            </a:xfrm>
            <a:prstGeom prst="line">
              <a:avLst/>
            </a:prstGeom>
            <a:noFill/>
            <a:ln w="9525">
              <a:solidFill>
                <a:schemeClr val="tx1"/>
              </a:solidFill>
              <a:round/>
              <a:headEnd/>
              <a:tailEnd/>
            </a:ln>
          </p:spPr>
          <p:txBody>
            <a:bodyPr/>
            <a:lstStyle/>
            <a:p>
              <a:endParaRPr lang="en-US"/>
            </a:p>
          </p:txBody>
        </p:sp>
        <p:sp>
          <p:nvSpPr>
            <p:cNvPr id="11325" name="Arc 131"/>
            <p:cNvSpPr>
              <a:spLocks/>
            </p:cNvSpPr>
            <p:nvPr/>
          </p:nvSpPr>
          <p:spPr bwMode="auto">
            <a:xfrm rot="549166">
              <a:off x="3048" y="327"/>
              <a:ext cx="2202" cy="745"/>
            </a:xfrm>
            <a:custGeom>
              <a:avLst/>
              <a:gdLst>
                <a:gd name="T0" fmla="*/ 0 w 21600"/>
                <a:gd name="T1" fmla="*/ 0 h 28850"/>
                <a:gd name="T2" fmla="*/ 0 w 21600"/>
                <a:gd name="T3" fmla="*/ 0 h 28850"/>
                <a:gd name="T4" fmla="*/ 0 w 21600"/>
                <a:gd name="T5" fmla="*/ 0 h 28850"/>
                <a:gd name="T6" fmla="*/ 0 60000 65536"/>
                <a:gd name="T7" fmla="*/ 0 60000 65536"/>
                <a:gd name="T8" fmla="*/ 0 60000 65536"/>
                <a:gd name="T9" fmla="*/ 0 w 21600"/>
                <a:gd name="T10" fmla="*/ 0 h 28850"/>
                <a:gd name="T11" fmla="*/ 21600 w 21600"/>
                <a:gd name="T12" fmla="*/ 28850 h 28850"/>
              </a:gdLst>
              <a:ahLst/>
              <a:cxnLst>
                <a:cxn ang="T6">
                  <a:pos x="T0" y="T1"/>
                </a:cxn>
                <a:cxn ang="T7">
                  <a:pos x="T2" y="T3"/>
                </a:cxn>
                <a:cxn ang="T8">
                  <a:pos x="T4" y="T5"/>
                </a:cxn>
              </a:cxnLst>
              <a:rect l="T9" t="T10" r="T11" b="T12"/>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lnTo>
                    <a:pt x="18691" y="-1"/>
                  </a:lnTo>
                  <a:close/>
                </a:path>
              </a:pathLst>
            </a:custGeom>
            <a:noFill/>
            <a:ln w="9525">
              <a:solidFill>
                <a:schemeClr val="tx1"/>
              </a:solidFill>
              <a:round/>
              <a:headEnd/>
              <a:tailEnd/>
            </a:ln>
          </p:spPr>
          <p:txBody>
            <a:bodyPr wrap="none" anchor="ctr"/>
            <a:lstStyle/>
            <a:p>
              <a:endParaRPr lang="en-US"/>
            </a:p>
          </p:txBody>
        </p:sp>
        <p:sp>
          <p:nvSpPr>
            <p:cNvPr id="11326" name="Arc 132"/>
            <p:cNvSpPr>
              <a:spLocks/>
            </p:cNvSpPr>
            <p:nvPr/>
          </p:nvSpPr>
          <p:spPr bwMode="auto">
            <a:xfrm rot="10800000">
              <a:off x="1578" y="240"/>
              <a:ext cx="3331" cy="840"/>
            </a:xfrm>
            <a:custGeom>
              <a:avLst/>
              <a:gdLst>
                <a:gd name="T0" fmla="*/ 0 w 43200"/>
                <a:gd name="T1" fmla="*/ 0 h 40592"/>
                <a:gd name="T2" fmla="*/ 0 w 43200"/>
                <a:gd name="T3" fmla="*/ 0 h 40592"/>
                <a:gd name="T4" fmla="*/ 0 w 43200"/>
                <a:gd name="T5" fmla="*/ 0 h 40592"/>
                <a:gd name="T6" fmla="*/ 0 60000 65536"/>
                <a:gd name="T7" fmla="*/ 0 60000 65536"/>
                <a:gd name="T8" fmla="*/ 0 60000 65536"/>
                <a:gd name="T9" fmla="*/ 0 w 43200"/>
                <a:gd name="T10" fmla="*/ 0 h 40592"/>
                <a:gd name="T11" fmla="*/ 43200 w 43200"/>
                <a:gd name="T12" fmla="*/ 40592 h 40592"/>
              </a:gdLst>
              <a:ahLst/>
              <a:cxnLst>
                <a:cxn ang="T6">
                  <a:pos x="T0" y="T1"/>
                </a:cxn>
                <a:cxn ang="T7">
                  <a:pos x="T2" y="T3"/>
                </a:cxn>
                <a:cxn ang="T8">
                  <a:pos x="T4" y="T5"/>
                </a:cxn>
              </a:cxnLst>
              <a:rect l="T9" t="T10" r="T11" b="T12"/>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lnTo>
                    <a:pt x="32722" y="476"/>
                  </a:lnTo>
                  <a:close/>
                </a:path>
              </a:pathLst>
            </a:custGeom>
            <a:noFill/>
            <a:ln w="9525">
              <a:solidFill>
                <a:schemeClr val="tx1"/>
              </a:solidFill>
              <a:round/>
              <a:headEnd/>
              <a:tailEnd/>
            </a:ln>
          </p:spPr>
          <p:txBody>
            <a:bodyPr wrap="none" anchor="ctr"/>
            <a:lstStyle/>
            <a:p>
              <a:endParaRPr lang="en-US"/>
            </a:p>
          </p:txBody>
        </p:sp>
        <p:sp>
          <p:nvSpPr>
            <p:cNvPr id="11327" name="Arc 133"/>
            <p:cNvSpPr>
              <a:spLocks/>
            </p:cNvSpPr>
            <p:nvPr/>
          </p:nvSpPr>
          <p:spPr bwMode="auto">
            <a:xfrm>
              <a:off x="1594" y="1126"/>
              <a:ext cx="3346" cy="842"/>
            </a:xfrm>
            <a:custGeom>
              <a:avLst/>
              <a:gdLst>
                <a:gd name="T0" fmla="*/ 0 w 43200"/>
                <a:gd name="T1" fmla="*/ 0 h 40712"/>
                <a:gd name="T2" fmla="*/ 0 w 43200"/>
                <a:gd name="T3" fmla="*/ 0 h 40712"/>
                <a:gd name="T4" fmla="*/ 0 w 43200"/>
                <a:gd name="T5" fmla="*/ 0 h 40712"/>
                <a:gd name="T6" fmla="*/ 0 60000 65536"/>
                <a:gd name="T7" fmla="*/ 0 60000 65536"/>
                <a:gd name="T8" fmla="*/ 0 60000 65536"/>
                <a:gd name="T9" fmla="*/ 0 w 43200"/>
                <a:gd name="T10" fmla="*/ 0 h 40712"/>
                <a:gd name="T11" fmla="*/ 43200 w 43200"/>
                <a:gd name="T12" fmla="*/ 40712 h 40712"/>
              </a:gdLst>
              <a:ahLst/>
              <a:cxnLst>
                <a:cxn ang="T6">
                  <a:pos x="T0" y="T1"/>
                </a:cxn>
                <a:cxn ang="T7">
                  <a:pos x="T2" y="T3"/>
                </a:cxn>
                <a:cxn ang="T8">
                  <a:pos x="T4" y="T5"/>
                </a:cxn>
              </a:cxnLst>
              <a:rect l="T9" t="T10" r="T11" b="T12"/>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lnTo>
                    <a:pt x="31664" y="0"/>
                  </a:lnTo>
                  <a:close/>
                </a:path>
              </a:pathLst>
            </a:custGeom>
            <a:noFill/>
            <a:ln w="9525">
              <a:solidFill>
                <a:schemeClr val="tx1"/>
              </a:solidFill>
              <a:round/>
              <a:headEnd/>
              <a:tailEnd/>
            </a:ln>
          </p:spPr>
          <p:txBody>
            <a:bodyPr wrap="none" anchor="ctr"/>
            <a:lstStyle/>
            <a:p>
              <a:endParaRPr lang="en-US"/>
            </a:p>
          </p:txBody>
        </p:sp>
        <p:sp>
          <p:nvSpPr>
            <p:cNvPr id="11328" name="Arc 134"/>
            <p:cNvSpPr>
              <a:spLocks/>
            </p:cNvSpPr>
            <p:nvPr/>
          </p:nvSpPr>
          <p:spPr bwMode="auto">
            <a:xfrm rot="299958">
              <a:off x="2772" y="443"/>
              <a:ext cx="2784" cy="668"/>
            </a:xfrm>
            <a:custGeom>
              <a:avLst/>
              <a:gdLst>
                <a:gd name="T0" fmla="*/ 0 w 21600"/>
                <a:gd name="T1" fmla="*/ 0 h 26319"/>
                <a:gd name="T2" fmla="*/ 0 w 21600"/>
                <a:gd name="T3" fmla="*/ 0 h 26319"/>
                <a:gd name="T4" fmla="*/ 0 w 21600"/>
                <a:gd name="T5" fmla="*/ 0 h 26319"/>
                <a:gd name="T6" fmla="*/ 0 60000 65536"/>
                <a:gd name="T7" fmla="*/ 0 60000 65536"/>
                <a:gd name="T8" fmla="*/ 0 60000 65536"/>
                <a:gd name="T9" fmla="*/ 0 w 21600"/>
                <a:gd name="T10" fmla="*/ 0 h 26319"/>
                <a:gd name="T11" fmla="*/ 21600 w 21600"/>
                <a:gd name="T12" fmla="*/ 26319 h 26319"/>
              </a:gdLst>
              <a:ahLst/>
              <a:cxnLst>
                <a:cxn ang="T6">
                  <a:pos x="T0" y="T1"/>
                </a:cxn>
                <a:cxn ang="T7">
                  <a:pos x="T2" y="T3"/>
                </a:cxn>
                <a:cxn ang="T8">
                  <a:pos x="T4" y="T5"/>
                </a:cxn>
              </a:cxnLst>
              <a:rect l="T9" t="T10" r="T11" b="T12"/>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lnTo>
                    <a:pt x="20362" y="-1"/>
                  </a:lnTo>
                  <a:close/>
                </a:path>
              </a:pathLst>
            </a:custGeom>
            <a:noFill/>
            <a:ln w="9525">
              <a:solidFill>
                <a:schemeClr val="tx1"/>
              </a:solidFill>
              <a:round/>
              <a:headEnd/>
              <a:tailEnd/>
            </a:ln>
          </p:spPr>
          <p:txBody>
            <a:bodyPr wrap="none" anchor="ctr"/>
            <a:lstStyle/>
            <a:p>
              <a:endParaRPr lang="en-US"/>
            </a:p>
          </p:txBody>
        </p:sp>
        <p:sp>
          <p:nvSpPr>
            <p:cNvPr id="11329" name="Arc 135"/>
            <p:cNvSpPr>
              <a:spLocks/>
            </p:cNvSpPr>
            <p:nvPr/>
          </p:nvSpPr>
          <p:spPr bwMode="auto">
            <a:xfrm rot="-451056">
              <a:off x="2800" y="1085"/>
              <a:ext cx="2666" cy="747"/>
            </a:xfrm>
            <a:custGeom>
              <a:avLst/>
              <a:gdLst>
                <a:gd name="T0" fmla="*/ 0 w 21600"/>
                <a:gd name="T1" fmla="*/ 0 h 28922"/>
                <a:gd name="T2" fmla="*/ 0 w 21600"/>
                <a:gd name="T3" fmla="*/ 0 h 28922"/>
                <a:gd name="T4" fmla="*/ 0 w 21600"/>
                <a:gd name="T5" fmla="*/ 0 h 28922"/>
                <a:gd name="T6" fmla="*/ 0 60000 65536"/>
                <a:gd name="T7" fmla="*/ 0 60000 65536"/>
                <a:gd name="T8" fmla="*/ 0 60000 65536"/>
                <a:gd name="T9" fmla="*/ 0 w 21600"/>
                <a:gd name="T10" fmla="*/ 0 h 28922"/>
                <a:gd name="T11" fmla="*/ 21600 w 21600"/>
                <a:gd name="T12" fmla="*/ 28922 h 28922"/>
              </a:gdLst>
              <a:ahLst/>
              <a:cxnLst>
                <a:cxn ang="T6">
                  <a:pos x="T0" y="T1"/>
                </a:cxn>
                <a:cxn ang="T7">
                  <a:pos x="T2" y="T3"/>
                </a:cxn>
                <a:cxn ang="T8">
                  <a:pos x="T4" y="T5"/>
                </a:cxn>
              </a:cxnLst>
              <a:rect l="T9" t="T10" r="T11" b="T12"/>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lnTo>
                    <a:pt x="10532" y="0"/>
                  </a:lnTo>
                  <a:close/>
                </a:path>
              </a:pathLst>
            </a:custGeom>
            <a:noFill/>
            <a:ln w="9525">
              <a:solidFill>
                <a:schemeClr val="tx1"/>
              </a:solidFill>
              <a:round/>
              <a:headEnd/>
              <a:tailEnd/>
            </a:ln>
          </p:spPr>
          <p:txBody>
            <a:bodyPr wrap="none" anchor="ctr"/>
            <a:lstStyle/>
            <a:p>
              <a:endParaRPr lang="en-US"/>
            </a:p>
          </p:txBody>
        </p:sp>
        <p:sp>
          <p:nvSpPr>
            <p:cNvPr id="11330" name="Arc 136"/>
            <p:cNvSpPr>
              <a:spLocks/>
            </p:cNvSpPr>
            <p:nvPr/>
          </p:nvSpPr>
          <p:spPr bwMode="auto">
            <a:xfrm rot="10416522">
              <a:off x="1071" y="433"/>
              <a:ext cx="2408" cy="676"/>
            </a:xfrm>
            <a:custGeom>
              <a:avLst/>
              <a:gdLst>
                <a:gd name="T0" fmla="*/ 0 w 21600"/>
                <a:gd name="T1" fmla="*/ 0 h 26206"/>
                <a:gd name="T2" fmla="*/ 0 w 21600"/>
                <a:gd name="T3" fmla="*/ 0 h 26206"/>
                <a:gd name="T4" fmla="*/ 0 w 21600"/>
                <a:gd name="T5" fmla="*/ 0 h 26206"/>
                <a:gd name="T6" fmla="*/ 0 60000 65536"/>
                <a:gd name="T7" fmla="*/ 0 60000 65536"/>
                <a:gd name="T8" fmla="*/ 0 60000 65536"/>
                <a:gd name="T9" fmla="*/ 0 w 21600"/>
                <a:gd name="T10" fmla="*/ 0 h 26206"/>
                <a:gd name="T11" fmla="*/ 21600 w 21600"/>
                <a:gd name="T12" fmla="*/ 26206 h 26206"/>
              </a:gdLst>
              <a:ahLst/>
              <a:cxnLst>
                <a:cxn ang="T6">
                  <a:pos x="T0" y="T1"/>
                </a:cxn>
                <a:cxn ang="T7">
                  <a:pos x="T2" y="T3"/>
                </a:cxn>
                <a:cxn ang="T8">
                  <a:pos x="T4" y="T5"/>
                </a:cxn>
              </a:cxnLst>
              <a:rect l="T9" t="T10" r="T11" b="T12"/>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lnTo>
                    <a:pt x="10208" y="-1"/>
                  </a:lnTo>
                  <a:close/>
                </a:path>
              </a:pathLst>
            </a:custGeom>
            <a:noFill/>
            <a:ln w="9525">
              <a:solidFill>
                <a:schemeClr val="tx1"/>
              </a:solidFill>
              <a:round/>
              <a:headEnd/>
              <a:tailEnd/>
            </a:ln>
          </p:spPr>
          <p:txBody>
            <a:bodyPr wrap="none" anchor="ctr"/>
            <a:lstStyle/>
            <a:p>
              <a:endParaRPr lang="en-US"/>
            </a:p>
          </p:txBody>
        </p:sp>
        <p:sp>
          <p:nvSpPr>
            <p:cNvPr id="11331" name="Arc 137"/>
            <p:cNvSpPr>
              <a:spLocks/>
            </p:cNvSpPr>
            <p:nvPr/>
          </p:nvSpPr>
          <p:spPr bwMode="auto">
            <a:xfrm rot="287305">
              <a:off x="1070" y="1085"/>
              <a:ext cx="1922" cy="656"/>
            </a:xfrm>
            <a:custGeom>
              <a:avLst/>
              <a:gdLst>
                <a:gd name="T0" fmla="*/ 0 w 21600"/>
                <a:gd name="T1" fmla="*/ 0 h 25397"/>
                <a:gd name="T2" fmla="*/ 0 w 21600"/>
                <a:gd name="T3" fmla="*/ 0 h 25397"/>
                <a:gd name="T4" fmla="*/ 0 w 21600"/>
                <a:gd name="T5" fmla="*/ 0 h 25397"/>
                <a:gd name="T6" fmla="*/ 0 60000 65536"/>
                <a:gd name="T7" fmla="*/ 0 60000 65536"/>
                <a:gd name="T8" fmla="*/ 0 60000 65536"/>
                <a:gd name="T9" fmla="*/ 0 w 21600"/>
                <a:gd name="T10" fmla="*/ 0 h 25397"/>
                <a:gd name="T11" fmla="*/ 21600 w 21600"/>
                <a:gd name="T12" fmla="*/ 25397 h 25397"/>
              </a:gdLst>
              <a:ahLst/>
              <a:cxnLst>
                <a:cxn ang="T6">
                  <a:pos x="T0" y="T1"/>
                </a:cxn>
                <a:cxn ang="T7">
                  <a:pos x="T2" y="T3"/>
                </a:cxn>
                <a:cxn ang="T8">
                  <a:pos x="T4" y="T5"/>
                </a:cxn>
              </a:cxnLst>
              <a:rect l="T9" t="T10" r="T11" b="T12"/>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lnTo>
                    <a:pt x="585" y="25396"/>
                  </a:lnTo>
                  <a:close/>
                </a:path>
              </a:pathLst>
            </a:custGeom>
            <a:noFill/>
            <a:ln w="9525">
              <a:solidFill>
                <a:schemeClr val="tx1"/>
              </a:solidFill>
              <a:round/>
              <a:headEnd/>
              <a:tailEnd/>
            </a:ln>
          </p:spPr>
          <p:txBody>
            <a:bodyPr wrap="none" anchor="ctr"/>
            <a:lstStyle/>
            <a:p>
              <a:endParaRPr lang="en-US"/>
            </a:p>
          </p:txBody>
        </p:sp>
        <p:sp>
          <p:nvSpPr>
            <p:cNvPr id="11332" name="Line 138"/>
            <p:cNvSpPr>
              <a:spLocks noChangeShapeType="1"/>
            </p:cNvSpPr>
            <p:nvPr/>
          </p:nvSpPr>
          <p:spPr bwMode="auto">
            <a:xfrm>
              <a:off x="960" y="1115"/>
              <a:ext cx="1434" cy="0"/>
            </a:xfrm>
            <a:prstGeom prst="line">
              <a:avLst/>
            </a:prstGeom>
            <a:noFill/>
            <a:ln w="9525">
              <a:solidFill>
                <a:schemeClr val="tx1"/>
              </a:solidFill>
              <a:round/>
              <a:headEnd/>
              <a:tailEnd/>
            </a:ln>
          </p:spPr>
          <p:txBody>
            <a:bodyPr/>
            <a:lstStyle/>
            <a:p>
              <a:endParaRPr lang="en-US"/>
            </a:p>
          </p:txBody>
        </p:sp>
        <p:sp>
          <p:nvSpPr>
            <p:cNvPr id="11333" name="Line 139"/>
            <p:cNvSpPr>
              <a:spLocks noChangeShapeType="1"/>
            </p:cNvSpPr>
            <p:nvPr/>
          </p:nvSpPr>
          <p:spPr bwMode="auto">
            <a:xfrm rot="-5400000">
              <a:off x="3148" y="1930"/>
              <a:ext cx="0" cy="74"/>
            </a:xfrm>
            <a:prstGeom prst="line">
              <a:avLst/>
            </a:prstGeom>
            <a:noFill/>
            <a:ln w="9525">
              <a:solidFill>
                <a:schemeClr val="tx1"/>
              </a:solidFill>
              <a:round/>
              <a:headEnd/>
              <a:tailEnd type="stealth" w="lg" len="lg"/>
            </a:ln>
          </p:spPr>
          <p:txBody>
            <a:bodyPr/>
            <a:lstStyle/>
            <a:p>
              <a:endParaRPr lang="en-US"/>
            </a:p>
          </p:txBody>
        </p:sp>
        <p:sp>
          <p:nvSpPr>
            <p:cNvPr id="11334" name="Line 140"/>
            <p:cNvSpPr>
              <a:spLocks noChangeShapeType="1"/>
            </p:cNvSpPr>
            <p:nvPr/>
          </p:nvSpPr>
          <p:spPr bwMode="auto">
            <a:xfrm rot="-5280000">
              <a:off x="3149" y="1822"/>
              <a:ext cx="0" cy="74"/>
            </a:xfrm>
            <a:prstGeom prst="line">
              <a:avLst/>
            </a:prstGeom>
            <a:noFill/>
            <a:ln w="9525">
              <a:solidFill>
                <a:schemeClr val="tx1"/>
              </a:solidFill>
              <a:round/>
              <a:headEnd/>
              <a:tailEnd type="stealth" w="lg" len="lg"/>
            </a:ln>
          </p:spPr>
          <p:txBody>
            <a:bodyPr/>
            <a:lstStyle/>
            <a:p>
              <a:endParaRPr lang="en-US"/>
            </a:p>
          </p:txBody>
        </p:sp>
        <p:sp>
          <p:nvSpPr>
            <p:cNvPr id="11335" name="Line 141"/>
            <p:cNvSpPr>
              <a:spLocks noChangeShapeType="1"/>
            </p:cNvSpPr>
            <p:nvPr/>
          </p:nvSpPr>
          <p:spPr bwMode="auto">
            <a:xfrm rot="-5280000">
              <a:off x="3157" y="1546"/>
              <a:ext cx="0" cy="74"/>
            </a:xfrm>
            <a:prstGeom prst="line">
              <a:avLst/>
            </a:prstGeom>
            <a:noFill/>
            <a:ln w="9525">
              <a:solidFill>
                <a:schemeClr val="tx1"/>
              </a:solidFill>
              <a:round/>
              <a:headEnd/>
              <a:tailEnd type="stealth" w="lg" len="lg"/>
            </a:ln>
          </p:spPr>
          <p:txBody>
            <a:bodyPr/>
            <a:lstStyle/>
            <a:p>
              <a:endParaRPr lang="en-US"/>
            </a:p>
          </p:txBody>
        </p:sp>
        <p:sp>
          <p:nvSpPr>
            <p:cNvPr id="11336" name="Line 142"/>
            <p:cNvSpPr>
              <a:spLocks noChangeShapeType="1"/>
            </p:cNvSpPr>
            <p:nvPr/>
          </p:nvSpPr>
          <p:spPr bwMode="auto">
            <a:xfrm rot="-5460000">
              <a:off x="3150" y="1452"/>
              <a:ext cx="0" cy="74"/>
            </a:xfrm>
            <a:prstGeom prst="line">
              <a:avLst/>
            </a:prstGeom>
            <a:noFill/>
            <a:ln w="9525">
              <a:solidFill>
                <a:schemeClr val="tx1"/>
              </a:solidFill>
              <a:round/>
              <a:headEnd/>
              <a:tailEnd type="stealth" w="lg" len="lg"/>
            </a:ln>
          </p:spPr>
          <p:txBody>
            <a:bodyPr/>
            <a:lstStyle/>
            <a:p>
              <a:endParaRPr lang="en-US"/>
            </a:p>
          </p:txBody>
        </p:sp>
        <p:sp>
          <p:nvSpPr>
            <p:cNvPr id="11337" name="Line 143"/>
            <p:cNvSpPr>
              <a:spLocks noChangeShapeType="1"/>
            </p:cNvSpPr>
            <p:nvPr/>
          </p:nvSpPr>
          <p:spPr bwMode="auto">
            <a:xfrm rot="-5520000">
              <a:off x="3160" y="669"/>
              <a:ext cx="0" cy="74"/>
            </a:xfrm>
            <a:prstGeom prst="line">
              <a:avLst/>
            </a:prstGeom>
            <a:noFill/>
            <a:ln w="9525">
              <a:solidFill>
                <a:schemeClr val="tx1"/>
              </a:solidFill>
              <a:round/>
              <a:headEnd/>
              <a:tailEnd type="stealth" w="lg" len="lg"/>
            </a:ln>
          </p:spPr>
          <p:txBody>
            <a:bodyPr/>
            <a:lstStyle/>
            <a:p>
              <a:endParaRPr lang="en-US"/>
            </a:p>
          </p:txBody>
        </p:sp>
        <p:sp>
          <p:nvSpPr>
            <p:cNvPr id="11338" name="Line 144"/>
            <p:cNvSpPr>
              <a:spLocks noChangeShapeType="1"/>
            </p:cNvSpPr>
            <p:nvPr/>
          </p:nvSpPr>
          <p:spPr bwMode="auto">
            <a:xfrm rot="-5340000">
              <a:off x="3162" y="589"/>
              <a:ext cx="0" cy="75"/>
            </a:xfrm>
            <a:prstGeom prst="line">
              <a:avLst/>
            </a:prstGeom>
            <a:noFill/>
            <a:ln w="9525">
              <a:solidFill>
                <a:schemeClr val="tx1"/>
              </a:solidFill>
              <a:round/>
              <a:headEnd/>
              <a:tailEnd type="stealth" w="lg" len="lg"/>
            </a:ln>
          </p:spPr>
          <p:txBody>
            <a:bodyPr/>
            <a:lstStyle/>
            <a:p>
              <a:endParaRPr lang="en-US"/>
            </a:p>
          </p:txBody>
        </p:sp>
        <p:sp>
          <p:nvSpPr>
            <p:cNvPr id="11339" name="Line 145"/>
            <p:cNvSpPr>
              <a:spLocks noChangeShapeType="1"/>
            </p:cNvSpPr>
            <p:nvPr/>
          </p:nvSpPr>
          <p:spPr bwMode="auto">
            <a:xfrm rot="-5340000">
              <a:off x="3163" y="289"/>
              <a:ext cx="0" cy="75"/>
            </a:xfrm>
            <a:prstGeom prst="line">
              <a:avLst/>
            </a:prstGeom>
            <a:noFill/>
            <a:ln w="9525">
              <a:solidFill>
                <a:schemeClr val="tx1"/>
              </a:solidFill>
              <a:round/>
              <a:headEnd/>
              <a:tailEnd type="stealth" w="lg" len="lg"/>
            </a:ln>
          </p:spPr>
          <p:txBody>
            <a:bodyPr/>
            <a:lstStyle/>
            <a:p>
              <a:endParaRPr lang="en-US"/>
            </a:p>
          </p:txBody>
        </p:sp>
        <p:sp>
          <p:nvSpPr>
            <p:cNvPr id="11340" name="Line 146"/>
            <p:cNvSpPr>
              <a:spLocks noChangeShapeType="1"/>
            </p:cNvSpPr>
            <p:nvPr/>
          </p:nvSpPr>
          <p:spPr bwMode="auto">
            <a:xfrm rot="-5340000">
              <a:off x="3162" y="202"/>
              <a:ext cx="0" cy="75"/>
            </a:xfrm>
            <a:prstGeom prst="line">
              <a:avLst/>
            </a:prstGeom>
            <a:noFill/>
            <a:ln w="9525">
              <a:solidFill>
                <a:schemeClr val="tx1"/>
              </a:solidFill>
              <a:round/>
              <a:headEnd/>
              <a:tailEnd type="stealth" w="lg" len="lg"/>
            </a:ln>
          </p:spPr>
          <p:txBody>
            <a:bodyPr/>
            <a:lstStyle/>
            <a:p>
              <a:endParaRPr lang="en-US"/>
            </a:p>
          </p:txBody>
        </p:sp>
        <p:sp>
          <p:nvSpPr>
            <p:cNvPr id="11341" name="Line 147"/>
            <p:cNvSpPr>
              <a:spLocks noChangeShapeType="1"/>
            </p:cNvSpPr>
            <p:nvPr/>
          </p:nvSpPr>
          <p:spPr bwMode="auto">
            <a:xfrm rot="4260000">
              <a:off x="4470" y="951"/>
              <a:ext cx="0" cy="74"/>
            </a:xfrm>
            <a:prstGeom prst="line">
              <a:avLst/>
            </a:prstGeom>
            <a:noFill/>
            <a:ln w="9525">
              <a:solidFill>
                <a:schemeClr val="tx1"/>
              </a:solidFill>
              <a:round/>
              <a:headEnd/>
              <a:tailEnd type="stealth" w="lg" len="lg"/>
            </a:ln>
          </p:spPr>
          <p:txBody>
            <a:bodyPr/>
            <a:lstStyle/>
            <a:p>
              <a:endParaRPr lang="en-US"/>
            </a:p>
          </p:txBody>
        </p:sp>
        <p:sp>
          <p:nvSpPr>
            <p:cNvPr id="11342" name="Line 148"/>
            <p:cNvSpPr>
              <a:spLocks noChangeShapeType="1"/>
            </p:cNvSpPr>
            <p:nvPr/>
          </p:nvSpPr>
          <p:spPr bwMode="auto">
            <a:xfrm rot="3600000">
              <a:off x="4664" y="923"/>
              <a:ext cx="0" cy="74"/>
            </a:xfrm>
            <a:prstGeom prst="line">
              <a:avLst/>
            </a:prstGeom>
            <a:noFill/>
            <a:ln w="9525">
              <a:solidFill>
                <a:schemeClr val="tx1"/>
              </a:solidFill>
              <a:round/>
              <a:headEnd/>
              <a:tailEnd type="stealth" w="lg" len="lg"/>
            </a:ln>
          </p:spPr>
          <p:txBody>
            <a:bodyPr/>
            <a:lstStyle/>
            <a:p>
              <a:endParaRPr lang="en-US"/>
            </a:p>
          </p:txBody>
        </p:sp>
        <p:sp>
          <p:nvSpPr>
            <p:cNvPr id="11343" name="Line 149"/>
            <p:cNvSpPr>
              <a:spLocks noChangeShapeType="1"/>
            </p:cNvSpPr>
            <p:nvPr/>
          </p:nvSpPr>
          <p:spPr bwMode="auto">
            <a:xfrm rot="6720000">
              <a:off x="4494" y="1182"/>
              <a:ext cx="0" cy="74"/>
            </a:xfrm>
            <a:prstGeom prst="line">
              <a:avLst/>
            </a:prstGeom>
            <a:noFill/>
            <a:ln w="9525">
              <a:solidFill>
                <a:schemeClr val="tx1"/>
              </a:solidFill>
              <a:round/>
              <a:headEnd/>
              <a:tailEnd type="stealth" w="lg" len="lg"/>
            </a:ln>
          </p:spPr>
          <p:txBody>
            <a:bodyPr/>
            <a:lstStyle/>
            <a:p>
              <a:endParaRPr lang="en-US"/>
            </a:p>
          </p:txBody>
        </p:sp>
        <p:sp>
          <p:nvSpPr>
            <p:cNvPr id="11344" name="Line 150"/>
            <p:cNvSpPr>
              <a:spLocks noChangeShapeType="1"/>
            </p:cNvSpPr>
            <p:nvPr/>
          </p:nvSpPr>
          <p:spPr bwMode="auto">
            <a:xfrm rot="7500000">
              <a:off x="4683" y="1211"/>
              <a:ext cx="0" cy="75"/>
            </a:xfrm>
            <a:prstGeom prst="line">
              <a:avLst/>
            </a:prstGeom>
            <a:noFill/>
            <a:ln w="9525">
              <a:solidFill>
                <a:schemeClr val="tx1"/>
              </a:solidFill>
              <a:round/>
              <a:headEnd/>
              <a:tailEnd type="stealth" w="lg" len="lg"/>
            </a:ln>
          </p:spPr>
          <p:txBody>
            <a:bodyPr/>
            <a:lstStyle/>
            <a:p>
              <a:endParaRPr lang="en-US"/>
            </a:p>
          </p:txBody>
        </p:sp>
        <p:sp>
          <p:nvSpPr>
            <p:cNvPr id="11345" name="Line 151"/>
            <p:cNvSpPr>
              <a:spLocks noChangeShapeType="1"/>
            </p:cNvSpPr>
            <p:nvPr/>
          </p:nvSpPr>
          <p:spPr bwMode="auto">
            <a:xfrm rot="6780000">
              <a:off x="4984" y="1216"/>
              <a:ext cx="0" cy="74"/>
            </a:xfrm>
            <a:prstGeom prst="line">
              <a:avLst/>
            </a:prstGeom>
            <a:noFill/>
            <a:ln w="9525">
              <a:solidFill>
                <a:schemeClr val="tx1"/>
              </a:solidFill>
              <a:round/>
              <a:headEnd/>
              <a:tailEnd type="stealth" w="lg" len="lg"/>
            </a:ln>
          </p:spPr>
          <p:txBody>
            <a:bodyPr/>
            <a:lstStyle/>
            <a:p>
              <a:endParaRPr lang="en-US"/>
            </a:p>
          </p:txBody>
        </p:sp>
        <p:sp>
          <p:nvSpPr>
            <p:cNvPr id="11346" name="Line 152"/>
            <p:cNvSpPr>
              <a:spLocks noChangeShapeType="1"/>
            </p:cNvSpPr>
            <p:nvPr/>
          </p:nvSpPr>
          <p:spPr bwMode="auto">
            <a:xfrm rot="6780000">
              <a:off x="5199" y="1193"/>
              <a:ext cx="0" cy="74"/>
            </a:xfrm>
            <a:prstGeom prst="line">
              <a:avLst/>
            </a:prstGeom>
            <a:noFill/>
            <a:ln w="9525">
              <a:solidFill>
                <a:schemeClr val="tx1"/>
              </a:solidFill>
              <a:round/>
              <a:headEnd/>
              <a:tailEnd type="stealth" w="lg" len="lg"/>
            </a:ln>
          </p:spPr>
          <p:txBody>
            <a:bodyPr/>
            <a:lstStyle/>
            <a:p>
              <a:endParaRPr lang="en-US"/>
            </a:p>
          </p:txBody>
        </p:sp>
        <p:sp>
          <p:nvSpPr>
            <p:cNvPr id="11347" name="Line 153"/>
            <p:cNvSpPr>
              <a:spLocks noChangeShapeType="1"/>
            </p:cNvSpPr>
            <p:nvPr/>
          </p:nvSpPr>
          <p:spPr bwMode="auto">
            <a:xfrm rot="5400000">
              <a:off x="5416" y="1067"/>
              <a:ext cx="0" cy="74"/>
            </a:xfrm>
            <a:prstGeom prst="line">
              <a:avLst/>
            </a:prstGeom>
            <a:noFill/>
            <a:ln w="9525">
              <a:solidFill>
                <a:schemeClr val="tx1"/>
              </a:solidFill>
              <a:round/>
              <a:headEnd/>
              <a:tailEnd type="stealth" w="lg" len="lg"/>
            </a:ln>
          </p:spPr>
          <p:txBody>
            <a:bodyPr/>
            <a:lstStyle/>
            <a:p>
              <a:endParaRPr lang="en-US"/>
            </a:p>
          </p:txBody>
        </p:sp>
        <p:sp>
          <p:nvSpPr>
            <p:cNvPr id="11348" name="Line 154"/>
            <p:cNvSpPr>
              <a:spLocks noChangeShapeType="1"/>
            </p:cNvSpPr>
            <p:nvPr/>
          </p:nvSpPr>
          <p:spPr bwMode="auto">
            <a:xfrm rot="3840000">
              <a:off x="4968" y="926"/>
              <a:ext cx="0" cy="74"/>
            </a:xfrm>
            <a:prstGeom prst="line">
              <a:avLst/>
            </a:prstGeom>
            <a:noFill/>
            <a:ln w="9525">
              <a:solidFill>
                <a:schemeClr val="tx1"/>
              </a:solidFill>
              <a:round/>
              <a:headEnd/>
              <a:tailEnd type="stealth" w="lg" len="lg"/>
            </a:ln>
          </p:spPr>
          <p:txBody>
            <a:bodyPr/>
            <a:lstStyle/>
            <a:p>
              <a:endParaRPr lang="en-US"/>
            </a:p>
          </p:txBody>
        </p:sp>
        <p:sp>
          <p:nvSpPr>
            <p:cNvPr id="11349" name="Line 155"/>
            <p:cNvSpPr>
              <a:spLocks noChangeShapeType="1"/>
            </p:cNvSpPr>
            <p:nvPr/>
          </p:nvSpPr>
          <p:spPr bwMode="auto">
            <a:xfrm rot="4020000">
              <a:off x="5213" y="920"/>
              <a:ext cx="0" cy="75"/>
            </a:xfrm>
            <a:prstGeom prst="line">
              <a:avLst/>
            </a:prstGeom>
            <a:noFill/>
            <a:ln w="9525">
              <a:solidFill>
                <a:schemeClr val="tx1"/>
              </a:solidFill>
              <a:round/>
              <a:headEnd/>
              <a:tailEnd type="stealth" w="lg" len="lg"/>
            </a:ln>
          </p:spPr>
          <p:txBody>
            <a:bodyPr/>
            <a:lstStyle/>
            <a:p>
              <a:endParaRPr lang="en-US"/>
            </a:p>
          </p:txBody>
        </p:sp>
        <p:sp>
          <p:nvSpPr>
            <p:cNvPr id="11350" name="Line 156"/>
            <p:cNvSpPr>
              <a:spLocks noChangeShapeType="1"/>
            </p:cNvSpPr>
            <p:nvPr/>
          </p:nvSpPr>
          <p:spPr bwMode="auto">
            <a:xfrm rot="4080000">
              <a:off x="2059" y="1175"/>
              <a:ext cx="0" cy="74"/>
            </a:xfrm>
            <a:prstGeom prst="line">
              <a:avLst/>
            </a:prstGeom>
            <a:noFill/>
            <a:ln w="9525">
              <a:solidFill>
                <a:schemeClr val="tx1"/>
              </a:solidFill>
              <a:round/>
              <a:headEnd/>
              <a:tailEnd type="stealth" w="lg" len="lg"/>
            </a:ln>
          </p:spPr>
          <p:txBody>
            <a:bodyPr/>
            <a:lstStyle/>
            <a:p>
              <a:endParaRPr lang="en-US"/>
            </a:p>
          </p:txBody>
        </p:sp>
        <p:sp>
          <p:nvSpPr>
            <p:cNvPr id="11351" name="Line 157"/>
            <p:cNvSpPr>
              <a:spLocks noChangeShapeType="1"/>
            </p:cNvSpPr>
            <p:nvPr/>
          </p:nvSpPr>
          <p:spPr bwMode="auto">
            <a:xfrm rot="3360000">
              <a:off x="1859" y="1209"/>
              <a:ext cx="0" cy="74"/>
            </a:xfrm>
            <a:prstGeom prst="line">
              <a:avLst/>
            </a:prstGeom>
            <a:noFill/>
            <a:ln w="9525">
              <a:solidFill>
                <a:schemeClr val="tx1"/>
              </a:solidFill>
              <a:round/>
              <a:headEnd/>
              <a:tailEnd type="stealth" w="lg" len="lg"/>
            </a:ln>
          </p:spPr>
          <p:txBody>
            <a:bodyPr/>
            <a:lstStyle/>
            <a:p>
              <a:endParaRPr lang="en-US"/>
            </a:p>
          </p:txBody>
        </p:sp>
        <p:sp>
          <p:nvSpPr>
            <p:cNvPr id="11352" name="Line 158"/>
            <p:cNvSpPr>
              <a:spLocks noChangeShapeType="1"/>
            </p:cNvSpPr>
            <p:nvPr/>
          </p:nvSpPr>
          <p:spPr bwMode="auto">
            <a:xfrm rot="3540000">
              <a:off x="1607" y="1257"/>
              <a:ext cx="0" cy="74"/>
            </a:xfrm>
            <a:prstGeom prst="line">
              <a:avLst/>
            </a:prstGeom>
            <a:noFill/>
            <a:ln w="9525">
              <a:solidFill>
                <a:schemeClr val="tx1"/>
              </a:solidFill>
              <a:round/>
              <a:headEnd/>
              <a:tailEnd type="stealth" w="lg" len="lg"/>
            </a:ln>
          </p:spPr>
          <p:txBody>
            <a:bodyPr/>
            <a:lstStyle/>
            <a:p>
              <a:endParaRPr lang="en-US"/>
            </a:p>
          </p:txBody>
        </p:sp>
        <p:sp>
          <p:nvSpPr>
            <p:cNvPr id="11353" name="Line 159"/>
            <p:cNvSpPr>
              <a:spLocks noChangeShapeType="1"/>
            </p:cNvSpPr>
            <p:nvPr/>
          </p:nvSpPr>
          <p:spPr bwMode="auto">
            <a:xfrm rot="3720000">
              <a:off x="1368" y="1238"/>
              <a:ext cx="0" cy="75"/>
            </a:xfrm>
            <a:prstGeom prst="line">
              <a:avLst/>
            </a:prstGeom>
            <a:noFill/>
            <a:ln w="9525">
              <a:solidFill>
                <a:schemeClr val="tx1"/>
              </a:solidFill>
              <a:round/>
              <a:headEnd/>
              <a:tailEnd type="stealth" w="lg" len="lg"/>
            </a:ln>
          </p:spPr>
          <p:txBody>
            <a:bodyPr/>
            <a:lstStyle/>
            <a:p>
              <a:endParaRPr lang="en-US"/>
            </a:p>
          </p:txBody>
        </p:sp>
        <p:sp>
          <p:nvSpPr>
            <p:cNvPr id="11354" name="Line 160"/>
            <p:cNvSpPr>
              <a:spLocks noChangeShapeType="1"/>
            </p:cNvSpPr>
            <p:nvPr/>
          </p:nvSpPr>
          <p:spPr bwMode="auto">
            <a:xfrm rot="5400000">
              <a:off x="1201" y="1078"/>
              <a:ext cx="0" cy="75"/>
            </a:xfrm>
            <a:prstGeom prst="line">
              <a:avLst/>
            </a:prstGeom>
            <a:noFill/>
            <a:ln w="9525">
              <a:solidFill>
                <a:schemeClr val="tx1"/>
              </a:solidFill>
              <a:round/>
              <a:headEnd/>
              <a:tailEnd type="stealth" w="lg" len="lg"/>
            </a:ln>
          </p:spPr>
          <p:txBody>
            <a:bodyPr/>
            <a:lstStyle/>
            <a:p>
              <a:endParaRPr lang="en-US"/>
            </a:p>
          </p:txBody>
        </p:sp>
        <p:sp>
          <p:nvSpPr>
            <p:cNvPr id="11355" name="Line 161"/>
            <p:cNvSpPr>
              <a:spLocks noChangeShapeType="1"/>
            </p:cNvSpPr>
            <p:nvPr/>
          </p:nvSpPr>
          <p:spPr bwMode="auto">
            <a:xfrm rot="6540000">
              <a:off x="2068" y="965"/>
              <a:ext cx="0" cy="74"/>
            </a:xfrm>
            <a:prstGeom prst="line">
              <a:avLst/>
            </a:prstGeom>
            <a:noFill/>
            <a:ln w="9525">
              <a:solidFill>
                <a:schemeClr val="tx1"/>
              </a:solidFill>
              <a:round/>
              <a:headEnd/>
              <a:tailEnd type="stealth" w="lg" len="lg"/>
            </a:ln>
          </p:spPr>
          <p:txBody>
            <a:bodyPr/>
            <a:lstStyle/>
            <a:p>
              <a:endParaRPr lang="en-US"/>
            </a:p>
          </p:txBody>
        </p:sp>
        <p:sp>
          <p:nvSpPr>
            <p:cNvPr id="11356" name="Line 162"/>
            <p:cNvSpPr>
              <a:spLocks noChangeShapeType="1"/>
            </p:cNvSpPr>
            <p:nvPr/>
          </p:nvSpPr>
          <p:spPr bwMode="auto">
            <a:xfrm rot="7440000">
              <a:off x="1877" y="933"/>
              <a:ext cx="0" cy="74"/>
            </a:xfrm>
            <a:prstGeom prst="line">
              <a:avLst/>
            </a:prstGeom>
            <a:noFill/>
            <a:ln w="9525">
              <a:solidFill>
                <a:schemeClr val="tx1"/>
              </a:solidFill>
              <a:round/>
              <a:headEnd/>
              <a:tailEnd type="stealth" w="lg" len="lg"/>
            </a:ln>
          </p:spPr>
          <p:txBody>
            <a:bodyPr/>
            <a:lstStyle/>
            <a:p>
              <a:endParaRPr lang="en-US"/>
            </a:p>
          </p:txBody>
        </p:sp>
        <p:sp>
          <p:nvSpPr>
            <p:cNvPr id="11357" name="Line 163"/>
            <p:cNvSpPr>
              <a:spLocks noChangeShapeType="1"/>
            </p:cNvSpPr>
            <p:nvPr/>
          </p:nvSpPr>
          <p:spPr bwMode="auto">
            <a:xfrm rot="7440000">
              <a:off x="1593" y="886"/>
              <a:ext cx="0" cy="75"/>
            </a:xfrm>
            <a:prstGeom prst="line">
              <a:avLst/>
            </a:prstGeom>
            <a:noFill/>
            <a:ln w="9525">
              <a:solidFill>
                <a:schemeClr val="tx1"/>
              </a:solidFill>
              <a:round/>
              <a:headEnd/>
              <a:tailEnd type="stealth" w="lg" len="lg"/>
            </a:ln>
          </p:spPr>
          <p:txBody>
            <a:bodyPr/>
            <a:lstStyle/>
            <a:p>
              <a:endParaRPr lang="en-US"/>
            </a:p>
          </p:txBody>
        </p:sp>
        <p:sp>
          <p:nvSpPr>
            <p:cNvPr id="11358" name="Line 164"/>
            <p:cNvSpPr>
              <a:spLocks noChangeShapeType="1"/>
            </p:cNvSpPr>
            <p:nvPr/>
          </p:nvSpPr>
          <p:spPr bwMode="auto">
            <a:xfrm rot="6720000">
              <a:off x="1360" y="915"/>
              <a:ext cx="0" cy="75"/>
            </a:xfrm>
            <a:prstGeom prst="line">
              <a:avLst/>
            </a:prstGeom>
            <a:noFill/>
            <a:ln w="9525">
              <a:solidFill>
                <a:schemeClr val="tx1"/>
              </a:solidFill>
              <a:round/>
              <a:headEnd/>
              <a:tailEnd type="stealth" w="lg" len="lg"/>
            </a:ln>
          </p:spPr>
          <p:txBody>
            <a:bodyPr/>
            <a:lstStyle/>
            <a:p>
              <a:endParaRPr lang="en-US"/>
            </a:p>
          </p:txBody>
        </p:sp>
      </p:grpSp>
      <p:pic>
        <p:nvPicPr>
          <p:cNvPr id="11267" name="Picture 5" descr="maybienthe"/>
          <p:cNvPicPr>
            <a:picLocks noChangeAspect="1" noChangeArrowheads="1"/>
          </p:cNvPicPr>
          <p:nvPr/>
        </p:nvPicPr>
        <p:blipFill>
          <a:blip r:embed="rId2">
            <a:clrChange>
              <a:clrFrom>
                <a:srgbClr val="FFFFFF"/>
              </a:clrFrom>
              <a:clrTo>
                <a:srgbClr val="FFFFFF">
                  <a:alpha val="0"/>
                </a:srgbClr>
              </a:clrTo>
            </a:clrChange>
          </a:blip>
          <a:srcRect l="10146" t="5357" r="14493" b="17857"/>
          <a:stretch>
            <a:fillRect/>
          </a:stretch>
        </p:blipFill>
        <p:spPr bwMode="auto">
          <a:xfrm>
            <a:off x="1938131" y="1200413"/>
            <a:ext cx="4119113" cy="3392186"/>
          </a:xfrm>
          <a:prstGeom prst="rect">
            <a:avLst/>
          </a:prstGeom>
          <a:noFill/>
          <a:ln w="9525">
            <a:noFill/>
            <a:miter lim="800000"/>
            <a:headEnd/>
            <a:tailEnd/>
          </a:ln>
        </p:spPr>
      </p:pic>
      <p:grpSp>
        <p:nvGrpSpPr>
          <p:cNvPr id="3" name="Group 166"/>
          <p:cNvGrpSpPr>
            <a:grpSpLocks/>
          </p:cNvGrpSpPr>
          <p:nvPr/>
        </p:nvGrpSpPr>
        <p:grpSpPr bwMode="auto">
          <a:xfrm>
            <a:off x="6021613" y="2515215"/>
            <a:ext cx="257855" cy="1142561"/>
            <a:chOff x="4176" y="2688"/>
            <a:chExt cx="96" cy="480"/>
          </a:xfrm>
        </p:grpSpPr>
        <p:sp>
          <p:nvSpPr>
            <p:cNvPr id="11312" name="AutoShape 167">
              <a:hlinkClick r:id="" action="ppaction://hlinkshowjump?jump=lastslide" highlightClick="1"/>
            </p:cNvPr>
            <p:cNvSpPr>
              <a:spLocks noChangeArrowheads="1"/>
            </p:cNvSpPr>
            <p:nvPr/>
          </p:nvSpPr>
          <p:spPr bwMode="auto">
            <a:xfrm rot="5400000">
              <a:off x="4128" y="2880"/>
              <a:ext cx="192" cy="96"/>
            </a:xfrm>
            <a:prstGeom prst="actionButtonEnd">
              <a:avLst/>
            </a:prstGeom>
            <a:solidFill>
              <a:schemeClr val="bg2"/>
            </a:solidFill>
            <a:ln w="9525">
              <a:solidFill>
                <a:schemeClr val="bg2"/>
              </a:solidFill>
              <a:miter lim="800000"/>
              <a:headEnd/>
              <a:tailEnd/>
            </a:ln>
          </p:spPr>
          <p:txBody>
            <a:bodyPr wrap="none" anchor="ctr"/>
            <a:lstStyle/>
            <a:p>
              <a:endParaRPr lang="vi-VN"/>
            </a:p>
          </p:txBody>
        </p:sp>
        <p:sp>
          <p:nvSpPr>
            <p:cNvPr id="11313" name="Line 168"/>
            <p:cNvSpPr>
              <a:spLocks noChangeShapeType="1"/>
            </p:cNvSpPr>
            <p:nvPr/>
          </p:nvSpPr>
          <p:spPr bwMode="auto">
            <a:xfrm>
              <a:off x="4224" y="2688"/>
              <a:ext cx="0" cy="144"/>
            </a:xfrm>
            <a:prstGeom prst="line">
              <a:avLst/>
            </a:prstGeom>
            <a:noFill/>
            <a:ln w="38100">
              <a:solidFill>
                <a:schemeClr val="bg2"/>
              </a:solidFill>
              <a:round/>
              <a:headEnd/>
              <a:tailEnd/>
            </a:ln>
          </p:spPr>
          <p:txBody>
            <a:bodyPr/>
            <a:lstStyle/>
            <a:p>
              <a:endParaRPr lang="en-US"/>
            </a:p>
          </p:txBody>
        </p:sp>
        <p:sp>
          <p:nvSpPr>
            <p:cNvPr id="11314" name="Line 169"/>
            <p:cNvSpPr>
              <a:spLocks noChangeShapeType="1"/>
            </p:cNvSpPr>
            <p:nvPr/>
          </p:nvSpPr>
          <p:spPr bwMode="auto">
            <a:xfrm>
              <a:off x="4224" y="3024"/>
              <a:ext cx="0" cy="144"/>
            </a:xfrm>
            <a:prstGeom prst="line">
              <a:avLst/>
            </a:prstGeom>
            <a:noFill/>
            <a:ln w="38100">
              <a:solidFill>
                <a:schemeClr val="bg2"/>
              </a:solidFill>
              <a:round/>
              <a:headEnd/>
              <a:tailEnd/>
            </a:ln>
          </p:spPr>
          <p:txBody>
            <a:bodyPr/>
            <a:lstStyle/>
            <a:p>
              <a:endParaRPr lang="en-US"/>
            </a:p>
          </p:txBody>
        </p:sp>
      </p:grpSp>
      <p:sp>
        <p:nvSpPr>
          <p:cNvPr id="11269" name="Freeform 170"/>
          <p:cNvSpPr>
            <a:spLocks/>
          </p:cNvSpPr>
          <p:nvPr/>
        </p:nvSpPr>
        <p:spPr bwMode="auto">
          <a:xfrm rot="10800000">
            <a:off x="-18753" y="3114763"/>
            <a:ext cx="450074" cy="188016"/>
          </a:xfrm>
          <a:custGeom>
            <a:avLst/>
            <a:gdLst>
              <a:gd name="T0" fmla="*/ 0 w 336"/>
              <a:gd name="T1" fmla="*/ 2147483647 h 160"/>
              <a:gd name="T2" fmla="*/ 2147483647 w 336"/>
              <a:gd name="T3" fmla="*/ 2147483647 h 160"/>
              <a:gd name="T4" fmla="*/ 2147483647 w 336"/>
              <a:gd name="T5" fmla="*/ 2147483647 h 160"/>
              <a:gd name="T6" fmla="*/ 2147483647 w 336"/>
              <a:gd name="T7" fmla="*/ 2147483647 h 160"/>
              <a:gd name="T8" fmla="*/ 0 60000 65536"/>
              <a:gd name="T9" fmla="*/ 0 60000 65536"/>
              <a:gd name="T10" fmla="*/ 0 60000 65536"/>
              <a:gd name="T11" fmla="*/ 0 60000 65536"/>
              <a:gd name="T12" fmla="*/ 0 w 336"/>
              <a:gd name="T13" fmla="*/ 0 h 160"/>
              <a:gd name="T14" fmla="*/ 336 w 336"/>
              <a:gd name="T15" fmla="*/ 160 h 160"/>
            </a:gdLst>
            <a:ahLst/>
            <a:cxnLst>
              <a:cxn ang="T8">
                <a:pos x="T0" y="T1"/>
              </a:cxn>
              <a:cxn ang="T9">
                <a:pos x="T2" y="T3"/>
              </a:cxn>
              <a:cxn ang="T10">
                <a:pos x="T4" y="T5"/>
              </a:cxn>
              <a:cxn ang="T11">
                <a:pos x="T6" y="T7"/>
              </a:cxn>
            </a:cxnLst>
            <a:rect l="T12" t="T13" r="T14" b="T15"/>
            <a:pathLst>
              <a:path w="336" h="160">
                <a:moveTo>
                  <a:pt x="0" y="104"/>
                </a:moveTo>
                <a:cubicBezTo>
                  <a:pt x="28" y="52"/>
                  <a:pt x="56" y="0"/>
                  <a:pt x="96" y="8"/>
                </a:cubicBezTo>
                <a:cubicBezTo>
                  <a:pt x="136" y="16"/>
                  <a:pt x="200" y="144"/>
                  <a:pt x="240" y="152"/>
                </a:cubicBezTo>
                <a:cubicBezTo>
                  <a:pt x="280" y="160"/>
                  <a:pt x="308" y="108"/>
                  <a:pt x="336" y="56"/>
                </a:cubicBezTo>
              </a:path>
            </a:pathLst>
          </a:custGeom>
          <a:noFill/>
          <a:ln w="38100">
            <a:solidFill>
              <a:srgbClr val="0000FF"/>
            </a:solidFill>
            <a:round/>
            <a:headEnd/>
            <a:tailEnd/>
          </a:ln>
        </p:spPr>
        <p:txBody>
          <a:bodyPr lIns="91434" tIns="45717" rIns="91434" bIns="45717"/>
          <a:lstStyle/>
          <a:p>
            <a:endParaRPr lang="en-US"/>
          </a:p>
        </p:txBody>
      </p:sp>
      <p:grpSp>
        <p:nvGrpSpPr>
          <p:cNvPr id="4" name="Group 171"/>
          <p:cNvGrpSpPr>
            <a:grpSpLocks/>
          </p:cNvGrpSpPr>
          <p:nvPr/>
        </p:nvGrpSpPr>
        <p:grpSpPr bwMode="auto">
          <a:xfrm rot="-2620067">
            <a:off x="-121895" y="2495492"/>
            <a:ext cx="1954071" cy="132795"/>
            <a:chOff x="1802" y="3691"/>
            <a:chExt cx="646" cy="5"/>
          </a:xfrm>
        </p:grpSpPr>
        <p:sp>
          <p:nvSpPr>
            <p:cNvPr id="11310" name="Line 172"/>
            <p:cNvSpPr>
              <a:spLocks noChangeShapeType="1"/>
            </p:cNvSpPr>
            <p:nvPr/>
          </p:nvSpPr>
          <p:spPr bwMode="auto">
            <a:xfrm>
              <a:off x="2160" y="3696"/>
              <a:ext cx="288" cy="0"/>
            </a:xfrm>
            <a:prstGeom prst="line">
              <a:avLst/>
            </a:prstGeom>
            <a:noFill/>
            <a:ln w="28575">
              <a:solidFill>
                <a:schemeClr val="tx1"/>
              </a:solidFill>
              <a:round/>
              <a:headEnd type="oval" w="med" len="med"/>
              <a:tailEnd type="oval" w="med" len="med"/>
            </a:ln>
          </p:spPr>
          <p:txBody>
            <a:bodyPr/>
            <a:lstStyle/>
            <a:p>
              <a:endParaRPr lang="en-US"/>
            </a:p>
          </p:txBody>
        </p:sp>
        <p:sp>
          <p:nvSpPr>
            <p:cNvPr id="11311" name="Line 173"/>
            <p:cNvSpPr>
              <a:spLocks noChangeShapeType="1"/>
            </p:cNvSpPr>
            <p:nvPr/>
          </p:nvSpPr>
          <p:spPr bwMode="auto">
            <a:xfrm>
              <a:off x="1802" y="3691"/>
              <a:ext cx="288" cy="0"/>
            </a:xfrm>
            <a:prstGeom prst="line">
              <a:avLst/>
            </a:prstGeom>
            <a:noFill/>
            <a:ln w="28575" cap="rnd">
              <a:solidFill>
                <a:schemeClr val="bg1"/>
              </a:solidFill>
              <a:prstDash val="sysDot"/>
              <a:round/>
              <a:headEnd/>
              <a:tailEnd/>
            </a:ln>
          </p:spPr>
          <p:txBody>
            <a:bodyPr/>
            <a:lstStyle/>
            <a:p>
              <a:endParaRPr lang="en-US"/>
            </a:p>
          </p:txBody>
        </p:sp>
      </p:grpSp>
      <p:grpSp>
        <p:nvGrpSpPr>
          <p:cNvPr id="5" name="Group 174"/>
          <p:cNvGrpSpPr>
            <a:grpSpLocks/>
          </p:cNvGrpSpPr>
          <p:nvPr/>
        </p:nvGrpSpPr>
        <p:grpSpPr bwMode="auto">
          <a:xfrm>
            <a:off x="4166934" y="2293012"/>
            <a:ext cx="2385391" cy="1388429"/>
            <a:chOff x="2640" y="2420"/>
            <a:chExt cx="1321" cy="508"/>
          </a:xfrm>
        </p:grpSpPr>
        <p:sp>
          <p:nvSpPr>
            <p:cNvPr id="11301" name="Line 175"/>
            <p:cNvSpPr>
              <a:spLocks noChangeShapeType="1"/>
            </p:cNvSpPr>
            <p:nvPr/>
          </p:nvSpPr>
          <p:spPr bwMode="auto">
            <a:xfrm rot="10800000" flipH="1" flipV="1">
              <a:off x="3312" y="2928"/>
              <a:ext cx="649" cy="0"/>
            </a:xfrm>
            <a:prstGeom prst="line">
              <a:avLst/>
            </a:prstGeom>
            <a:noFill/>
            <a:ln w="28575">
              <a:solidFill>
                <a:srgbClr val="FF3300"/>
              </a:solidFill>
              <a:round/>
              <a:headEnd/>
              <a:tailEnd type="oval" w="med" len="med"/>
            </a:ln>
          </p:spPr>
          <p:txBody>
            <a:bodyPr/>
            <a:lstStyle/>
            <a:p>
              <a:endParaRPr lang="en-US"/>
            </a:p>
          </p:txBody>
        </p:sp>
        <p:sp>
          <p:nvSpPr>
            <p:cNvPr id="11302" name="Freeform 176"/>
            <p:cNvSpPr>
              <a:spLocks/>
            </p:cNvSpPr>
            <p:nvPr/>
          </p:nvSpPr>
          <p:spPr bwMode="auto">
            <a:xfrm rot="10800000" flipH="1">
              <a:off x="2640" y="2420"/>
              <a:ext cx="802" cy="49"/>
            </a:xfrm>
            <a:custGeom>
              <a:avLst/>
              <a:gdLst>
                <a:gd name="T0" fmla="*/ 0 w 2016"/>
                <a:gd name="T1" fmla="*/ 0 h 192"/>
                <a:gd name="T2" fmla="*/ 0 w 2016"/>
                <a:gd name="T3" fmla="*/ 0 h 192"/>
                <a:gd name="T4" fmla="*/ 0 w 2016"/>
                <a:gd name="T5" fmla="*/ 0 h 192"/>
                <a:gd name="T6" fmla="*/ 0 w 2016"/>
                <a:gd name="T7" fmla="*/ 0 h 192"/>
                <a:gd name="T8" fmla="*/ 0 60000 65536"/>
                <a:gd name="T9" fmla="*/ 0 60000 65536"/>
                <a:gd name="T10" fmla="*/ 0 60000 65536"/>
                <a:gd name="T11" fmla="*/ 0 60000 65536"/>
                <a:gd name="T12" fmla="*/ 0 w 2016"/>
                <a:gd name="T13" fmla="*/ 0 h 192"/>
                <a:gd name="T14" fmla="*/ 2016 w 2016"/>
                <a:gd name="T15" fmla="*/ 192 h 192"/>
              </a:gdLst>
              <a:ahLst/>
              <a:cxnLst>
                <a:cxn ang="T8">
                  <a:pos x="T0" y="T1"/>
                </a:cxn>
                <a:cxn ang="T9">
                  <a:pos x="T2" y="T3"/>
                </a:cxn>
                <a:cxn ang="T10">
                  <a:pos x="T4" y="T5"/>
                </a:cxn>
                <a:cxn ang="T11">
                  <a:pos x="T6" y="T7"/>
                </a:cxn>
              </a:cxnLst>
              <a:rect l="T12" t="T13" r="T14" b="T15"/>
              <a:pathLst>
                <a:path w="2016" h="192">
                  <a:moveTo>
                    <a:pt x="1680" y="0"/>
                  </a:moveTo>
                  <a:cubicBezTo>
                    <a:pt x="1848" y="12"/>
                    <a:pt x="2016" y="24"/>
                    <a:pt x="1776" y="48"/>
                  </a:cubicBezTo>
                  <a:cubicBezTo>
                    <a:pt x="1536" y="72"/>
                    <a:pt x="480" y="120"/>
                    <a:pt x="240" y="144"/>
                  </a:cubicBezTo>
                  <a:cubicBezTo>
                    <a:pt x="0" y="168"/>
                    <a:pt x="328" y="184"/>
                    <a:pt x="336" y="192"/>
                  </a:cubicBezTo>
                </a:path>
              </a:pathLst>
            </a:custGeom>
            <a:noFill/>
            <a:ln w="28575">
              <a:solidFill>
                <a:srgbClr val="FF3300"/>
              </a:solidFill>
              <a:round/>
              <a:headEnd/>
              <a:tailEnd/>
            </a:ln>
          </p:spPr>
          <p:txBody>
            <a:bodyPr/>
            <a:lstStyle/>
            <a:p>
              <a:endParaRPr lang="en-US"/>
            </a:p>
          </p:txBody>
        </p:sp>
        <p:sp>
          <p:nvSpPr>
            <p:cNvPr id="11303" name="Freeform 177"/>
            <p:cNvSpPr>
              <a:spLocks/>
            </p:cNvSpPr>
            <p:nvPr/>
          </p:nvSpPr>
          <p:spPr bwMode="auto">
            <a:xfrm rot="10800000" flipH="1">
              <a:off x="2640" y="2496"/>
              <a:ext cx="802" cy="61"/>
            </a:xfrm>
            <a:custGeom>
              <a:avLst/>
              <a:gdLst>
                <a:gd name="T0" fmla="*/ 0 w 2016"/>
                <a:gd name="T1" fmla="*/ 0 h 240"/>
                <a:gd name="T2" fmla="*/ 0 w 2016"/>
                <a:gd name="T3" fmla="*/ 0 h 240"/>
                <a:gd name="T4" fmla="*/ 0 w 2016"/>
                <a:gd name="T5" fmla="*/ 0 h 240"/>
                <a:gd name="T6" fmla="*/ 0 w 2016"/>
                <a:gd name="T7" fmla="*/ 0 h 240"/>
                <a:gd name="T8" fmla="*/ 0 60000 65536"/>
                <a:gd name="T9" fmla="*/ 0 60000 65536"/>
                <a:gd name="T10" fmla="*/ 0 60000 65536"/>
                <a:gd name="T11" fmla="*/ 0 60000 65536"/>
                <a:gd name="T12" fmla="*/ 0 w 2016"/>
                <a:gd name="T13" fmla="*/ 0 h 240"/>
                <a:gd name="T14" fmla="*/ 2016 w 2016"/>
                <a:gd name="T15" fmla="*/ 240 h 240"/>
              </a:gdLst>
              <a:ahLst/>
              <a:cxnLst>
                <a:cxn ang="T8">
                  <a:pos x="T0" y="T1"/>
                </a:cxn>
                <a:cxn ang="T9">
                  <a:pos x="T2" y="T3"/>
                </a:cxn>
                <a:cxn ang="T10">
                  <a:pos x="T4" y="T5"/>
                </a:cxn>
                <a:cxn ang="T11">
                  <a:pos x="T6" y="T7"/>
                </a:cxn>
              </a:cxnLst>
              <a:rect l="T12" t="T13" r="T14" b="T15"/>
              <a:pathLst>
                <a:path w="2016" h="240">
                  <a:moveTo>
                    <a:pt x="1680" y="0"/>
                  </a:moveTo>
                  <a:cubicBezTo>
                    <a:pt x="1848" y="12"/>
                    <a:pt x="2016" y="24"/>
                    <a:pt x="1776" y="48"/>
                  </a:cubicBezTo>
                  <a:cubicBezTo>
                    <a:pt x="1536" y="72"/>
                    <a:pt x="480" y="112"/>
                    <a:pt x="240" y="144"/>
                  </a:cubicBezTo>
                  <a:cubicBezTo>
                    <a:pt x="0" y="176"/>
                    <a:pt x="328" y="232"/>
                    <a:pt x="336" y="240"/>
                  </a:cubicBezTo>
                </a:path>
              </a:pathLst>
            </a:custGeom>
            <a:noFill/>
            <a:ln w="28575">
              <a:solidFill>
                <a:srgbClr val="FF3300"/>
              </a:solidFill>
              <a:round/>
              <a:headEnd/>
              <a:tailEnd/>
            </a:ln>
          </p:spPr>
          <p:txBody>
            <a:bodyPr/>
            <a:lstStyle/>
            <a:p>
              <a:endParaRPr lang="en-US"/>
            </a:p>
          </p:txBody>
        </p:sp>
        <p:sp>
          <p:nvSpPr>
            <p:cNvPr id="11304" name="Freeform 178"/>
            <p:cNvSpPr>
              <a:spLocks/>
            </p:cNvSpPr>
            <p:nvPr/>
          </p:nvSpPr>
          <p:spPr bwMode="auto">
            <a:xfrm rot="10800000" flipH="1">
              <a:off x="2640" y="2796"/>
              <a:ext cx="802" cy="49"/>
            </a:xfrm>
            <a:custGeom>
              <a:avLst/>
              <a:gdLst>
                <a:gd name="T0" fmla="*/ 0 w 2016"/>
                <a:gd name="T1" fmla="*/ 0 h 192"/>
                <a:gd name="T2" fmla="*/ 0 w 2016"/>
                <a:gd name="T3" fmla="*/ 0 h 192"/>
                <a:gd name="T4" fmla="*/ 0 w 2016"/>
                <a:gd name="T5" fmla="*/ 0 h 192"/>
                <a:gd name="T6" fmla="*/ 0 w 2016"/>
                <a:gd name="T7" fmla="*/ 0 h 192"/>
                <a:gd name="T8" fmla="*/ 0 60000 65536"/>
                <a:gd name="T9" fmla="*/ 0 60000 65536"/>
                <a:gd name="T10" fmla="*/ 0 60000 65536"/>
                <a:gd name="T11" fmla="*/ 0 60000 65536"/>
                <a:gd name="T12" fmla="*/ 0 w 2016"/>
                <a:gd name="T13" fmla="*/ 0 h 192"/>
                <a:gd name="T14" fmla="*/ 2016 w 2016"/>
                <a:gd name="T15" fmla="*/ 192 h 192"/>
              </a:gdLst>
              <a:ahLst/>
              <a:cxnLst>
                <a:cxn ang="T8">
                  <a:pos x="T0" y="T1"/>
                </a:cxn>
                <a:cxn ang="T9">
                  <a:pos x="T2" y="T3"/>
                </a:cxn>
                <a:cxn ang="T10">
                  <a:pos x="T4" y="T5"/>
                </a:cxn>
                <a:cxn ang="T11">
                  <a:pos x="T6" y="T7"/>
                </a:cxn>
              </a:cxnLst>
              <a:rect l="T12" t="T13" r="T14" b="T15"/>
              <a:pathLst>
                <a:path w="2016" h="192">
                  <a:moveTo>
                    <a:pt x="1680" y="0"/>
                  </a:moveTo>
                  <a:cubicBezTo>
                    <a:pt x="1848" y="12"/>
                    <a:pt x="2016" y="24"/>
                    <a:pt x="1776" y="48"/>
                  </a:cubicBezTo>
                  <a:cubicBezTo>
                    <a:pt x="1536" y="72"/>
                    <a:pt x="480" y="120"/>
                    <a:pt x="240" y="144"/>
                  </a:cubicBezTo>
                  <a:cubicBezTo>
                    <a:pt x="0" y="168"/>
                    <a:pt x="328" y="184"/>
                    <a:pt x="336" y="192"/>
                  </a:cubicBezTo>
                </a:path>
              </a:pathLst>
            </a:custGeom>
            <a:noFill/>
            <a:ln w="28575">
              <a:solidFill>
                <a:srgbClr val="FF3300"/>
              </a:solidFill>
              <a:round/>
              <a:headEnd/>
              <a:tailEnd/>
            </a:ln>
          </p:spPr>
          <p:txBody>
            <a:bodyPr/>
            <a:lstStyle/>
            <a:p>
              <a:endParaRPr lang="en-US"/>
            </a:p>
          </p:txBody>
        </p:sp>
        <p:sp>
          <p:nvSpPr>
            <p:cNvPr id="11305" name="Freeform 179"/>
            <p:cNvSpPr>
              <a:spLocks/>
            </p:cNvSpPr>
            <p:nvPr/>
          </p:nvSpPr>
          <p:spPr bwMode="auto">
            <a:xfrm rot="10800000" flipH="1">
              <a:off x="2640" y="2713"/>
              <a:ext cx="802" cy="60"/>
            </a:xfrm>
            <a:custGeom>
              <a:avLst/>
              <a:gdLst>
                <a:gd name="T0" fmla="*/ 0 w 2016"/>
                <a:gd name="T1" fmla="*/ 0 h 240"/>
                <a:gd name="T2" fmla="*/ 0 w 2016"/>
                <a:gd name="T3" fmla="*/ 0 h 240"/>
                <a:gd name="T4" fmla="*/ 0 w 2016"/>
                <a:gd name="T5" fmla="*/ 0 h 240"/>
                <a:gd name="T6" fmla="*/ 0 w 2016"/>
                <a:gd name="T7" fmla="*/ 0 h 240"/>
                <a:gd name="T8" fmla="*/ 0 60000 65536"/>
                <a:gd name="T9" fmla="*/ 0 60000 65536"/>
                <a:gd name="T10" fmla="*/ 0 60000 65536"/>
                <a:gd name="T11" fmla="*/ 0 60000 65536"/>
                <a:gd name="T12" fmla="*/ 0 w 2016"/>
                <a:gd name="T13" fmla="*/ 0 h 240"/>
                <a:gd name="T14" fmla="*/ 2016 w 2016"/>
                <a:gd name="T15" fmla="*/ 240 h 240"/>
              </a:gdLst>
              <a:ahLst/>
              <a:cxnLst>
                <a:cxn ang="T8">
                  <a:pos x="T0" y="T1"/>
                </a:cxn>
                <a:cxn ang="T9">
                  <a:pos x="T2" y="T3"/>
                </a:cxn>
                <a:cxn ang="T10">
                  <a:pos x="T4" y="T5"/>
                </a:cxn>
                <a:cxn ang="T11">
                  <a:pos x="T6" y="T7"/>
                </a:cxn>
              </a:cxnLst>
              <a:rect l="T12" t="T13" r="T14" b="T15"/>
              <a:pathLst>
                <a:path w="2016" h="240">
                  <a:moveTo>
                    <a:pt x="1680" y="0"/>
                  </a:moveTo>
                  <a:cubicBezTo>
                    <a:pt x="1848" y="12"/>
                    <a:pt x="2016" y="24"/>
                    <a:pt x="1776" y="48"/>
                  </a:cubicBezTo>
                  <a:cubicBezTo>
                    <a:pt x="1536" y="72"/>
                    <a:pt x="480" y="112"/>
                    <a:pt x="240" y="144"/>
                  </a:cubicBezTo>
                  <a:cubicBezTo>
                    <a:pt x="0" y="176"/>
                    <a:pt x="328" y="232"/>
                    <a:pt x="336" y="240"/>
                  </a:cubicBezTo>
                </a:path>
              </a:pathLst>
            </a:custGeom>
            <a:noFill/>
            <a:ln w="28575">
              <a:solidFill>
                <a:srgbClr val="FF3300"/>
              </a:solidFill>
              <a:round/>
              <a:headEnd/>
              <a:tailEnd/>
            </a:ln>
          </p:spPr>
          <p:txBody>
            <a:bodyPr/>
            <a:lstStyle/>
            <a:p>
              <a:endParaRPr lang="en-US"/>
            </a:p>
          </p:txBody>
        </p:sp>
        <p:sp>
          <p:nvSpPr>
            <p:cNvPr id="11306" name="Freeform 180"/>
            <p:cNvSpPr>
              <a:spLocks/>
            </p:cNvSpPr>
            <p:nvPr/>
          </p:nvSpPr>
          <p:spPr bwMode="auto">
            <a:xfrm rot="10800000" flipH="1">
              <a:off x="2640" y="2566"/>
              <a:ext cx="802" cy="49"/>
            </a:xfrm>
            <a:custGeom>
              <a:avLst/>
              <a:gdLst>
                <a:gd name="T0" fmla="*/ 0 w 2016"/>
                <a:gd name="T1" fmla="*/ 0 h 192"/>
                <a:gd name="T2" fmla="*/ 0 w 2016"/>
                <a:gd name="T3" fmla="*/ 0 h 192"/>
                <a:gd name="T4" fmla="*/ 0 w 2016"/>
                <a:gd name="T5" fmla="*/ 0 h 192"/>
                <a:gd name="T6" fmla="*/ 0 w 2016"/>
                <a:gd name="T7" fmla="*/ 0 h 192"/>
                <a:gd name="T8" fmla="*/ 0 60000 65536"/>
                <a:gd name="T9" fmla="*/ 0 60000 65536"/>
                <a:gd name="T10" fmla="*/ 0 60000 65536"/>
                <a:gd name="T11" fmla="*/ 0 60000 65536"/>
                <a:gd name="T12" fmla="*/ 0 w 2016"/>
                <a:gd name="T13" fmla="*/ 0 h 192"/>
                <a:gd name="T14" fmla="*/ 2016 w 2016"/>
                <a:gd name="T15" fmla="*/ 192 h 192"/>
              </a:gdLst>
              <a:ahLst/>
              <a:cxnLst>
                <a:cxn ang="T8">
                  <a:pos x="T0" y="T1"/>
                </a:cxn>
                <a:cxn ang="T9">
                  <a:pos x="T2" y="T3"/>
                </a:cxn>
                <a:cxn ang="T10">
                  <a:pos x="T4" y="T5"/>
                </a:cxn>
                <a:cxn ang="T11">
                  <a:pos x="T6" y="T7"/>
                </a:cxn>
              </a:cxnLst>
              <a:rect l="T12" t="T13" r="T14" b="T15"/>
              <a:pathLst>
                <a:path w="2016" h="192">
                  <a:moveTo>
                    <a:pt x="1680" y="0"/>
                  </a:moveTo>
                  <a:cubicBezTo>
                    <a:pt x="1848" y="12"/>
                    <a:pt x="2016" y="24"/>
                    <a:pt x="1776" y="48"/>
                  </a:cubicBezTo>
                  <a:cubicBezTo>
                    <a:pt x="1536" y="72"/>
                    <a:pt x="480" y="120"/>
                    <a:pt x="240" y="144"/>
                  </a:cubicBezTo>
                  <a:cubicBezTo>
                    <a:pt x="0" y="168"/>
                    <a:pt x="328" y="184"/>
                    <a:pt x="336" y="192"/>
                  </a:cubicBezTo>
                </a:path>
              </a:pathLst>
            </a:custGeom>
            <a:noFill/>
            <a:ln w="28575">
              <a:solidFill>
                <a:srgbClr val="FF3300"/>
              </a:solidFill>
              <a:round/>
              <a:headEnd/>
              <a:tailEnd/>
            </a:ln>
          </p:spPr>
          <p:txBody>
            <a:bodyPr/>
            <a:lstStyle/>
            <a:p>
              <a:endParaRPr lang="en-US"/>
            </a:p>
          </p:txBody>
        </p:sp>
        <p:sp>
          <p:nvSpPr>
            <p:cNvPr id="11307" name="Freeform 181"/>
            <p:cNvSpPr>
              <a:spLocks/>
            </p:cNvSpPr>
            <p:nvPr/>
          </p:nvSpPr>
          <p:spPr bwMode="auto">
            <a:xfrm rot="10800000" flipH="1">
              <a:off x="2640" y="2628"/>
              <a:ext cx="802" cy="60"/>
            </a:xfrm>
            <a:custGeom>
              <a:avLst/>
              <a:gdLst>
                <a:gd name="T0" fmla="*/ 0 w 2016"/>
                <a:gd name="T1" fmla="*/ 0 h 240"/>
                <a:gd name="T2" fmla="*/ 0 w 2016"/>
                <a:gd name="T3" fmla="*/ 0 h 240"/>
                <a:gd name="T4" fmla="*/ 0 w 2016"/>
                <a:gd name="T5" fmla="*/ 0 h 240"/>
                <a:gd name="T6" fmla="*/ 0 w 2016"/>
                <a:gd name="T7" fmla="*/ 0 h 240"/>
                <a:gd name="T8" fmla="*/ 0 60000 65536"/>
                <a:gd name="T9" fmla="*/ 0 60000 65536"/>
                <a:gd name="T10" fmla="*/ 0 60000 65536"/>
                <a:gd name="T11" fmla="*/ 0 60000 65536"/>
                <a:gd name="T12" fmla="*/ 0 w 2016"/>
                <a:gd name="T13" fmla="*/ 0 h 240"/>
                <a:gd name="T14" fmla="*/ 2016 w 2016"/>
                <a:gd name="T15" fmla="*/ 240 h 240"/>
              </a:gdLst>
              <a:ahLst/>
              <a:cxnLst>
                <a:cxn ang="T8">
                  <a:pos x="T0" y="T1"/>
                </a:cxn>
                <a:cxn ang="T9">
                  <a:pos x="T2" y="T3"/>
                </a:cxn>
                <a:cxn ang="T10">
                  <a:pos x="T4" y="T5"/>
                </a:cxn>
                <a:cxn ang="T11">
                  <a:pos x="T6" y="T7"/>
                </a:cxn>
              </a:cxnLst>
              <a:rect l="T12" t="T13" r="T14" b="T15"/>
              <a:pathLst>
                <a:path w="2016" h="240">
                  <a:moveTo>
                    <a:pt x="1680" y="0"/>
                  </a:moveTo>
                  <a:cubicBezTo>
                    <a:pt x="1848" y="12"/>
                    <a:pt x="2016" y="24"/>
                    <a:pt x="1776" y="48"/>
                  </a:cubicBezTo>
                  <a:cubicBezTo>
                    <a:pt x="1536" y="72"/>
                    <a:pt x="480" y="112"/>
                    <a:pt x="240" y="144"/>
                  </a:cubicBezTo>
                  <a:cubicBezTo>
                    <a:pt x="0" y="176"/>
                    <a:pt x="328" y="232"/>
                    <a:pt x="336" y="240"/>
                  </a:cubicBezTo>
                </a:path>
              </a:pathLst>
            </a:custGeom>
            <a:noFill/>
            <a:ln w="28575">
              <a:solidFill>
                <a:srgbClr val="FF3300"/>
              </a:solidFill>
              <a:round/>
              <a:headEnd/>
              <a:tailEnd/>
            </a:ln>
          </p:spPr>
          <p:txBody>
            <a:bodyPr/>
            <a:lstStyle/>
            <a:p>
              <a:endParaRPr lang="en-US"/>
            </a:p>
          </p:txBody>
        </p:sp>
        <p:sp>
          <p:nvSpPr>
            <p:cNvPr id="11308" name="Line 182"/>
            <p:cNvSpPr>
              <a:spLocks noChangeShapeType="1"/>
            </p:cNvSpPr>
            <p:nvPr/>
          </p:nvSpPr>
          <p:spPr bwMode="auto">
            <a:xfrm rot="10800000" flipH="1">
              <a:off x="3312" y="2448"/>
              <a:ext cx="630" cy="0"/>
            </a:xfrm>
            <a:prstGeom prst="line">
              <a:avLst/>
            </a:prstGeom>
            <a:noFill/>
            <a:ln w="28575">
              <a:solidFill>
                <a:srgbClr val="FF3300"/>
              </a:solidFill>
              <a:round/>
              <a:headEnd/>
              <a:tailEnd type="oval" w="med" len="med"/>
            </a:ln>
          </p:spPr>
          <p:txBody>
            <a:bodyPr/>
            <a:lstStyle/>
            <a:p>
              <a:endParaRPr lang="en-US"/>
            </a:p>
          </p:txBody>
        </p:sp>
        <p:sp>
          <p:nvSpPr>
            <p:cNvPr id="11309" name="Freeform 183"/>
            <p:cNvSpPr>
              <a:spLocks/>
            </p:cNvSpPr>
            <p:nvPr/>
          </p:nvSpPr>
          <p:spPr bwMode="auto">
            <a:xfrm rot="10800000" flipH="1">
              <a:off x="2640" y="2880"/>
              <a:ext cx="706" cy="36"/>
            </a:xfrm>
            <a:custGeom>
              <a:avLst/>
              <a:gdLst>
                <a:gd name="T0" fmla="*/ 0 w 1776"/>
                <a:gd name="T1" fmla="*/ 0 h 144"/>
                <a:gd name="T2" fmla="*/ 0 w 1776"/>
                <a:gd name="T3" fmla="*/ 0 h 144"/>
                <a:gd name="T4" fmla="*/ 0 w 1776"/>
                <a:gd name="T5" fmla="*/ 0 h 144"/>
                <a:gd name="T6" fmla="*/ 0 60000 65536"/>
                <a:gd name="T7" fmla="*/ 0 60000 65536"/>
                <a:gd name="T8" fmla="*/ 0 60000 65536"/>
                <a:gd name="T9" fmla="*/ 0 w 1776"/>
                <a:gd name="T10" fmla="*/ 0 h 144"/>
                <a:gd name="T11" fmla="*/ 1776 w 1776"/>
                <a:gd name="T12" fmla="*/ 144 h 144"/>
              </a:gdLst>
              <a:ahLst/>
              <a:cxnLst>
                <a:cxn ang="T6">
                  <a:pos x="T0" y="T1"/>
                </a:cxn>
                <a:cxn ang="T7">
                  <a:pos x="T2" y="T3"/>
                </a:cxn>
                <a:cxn ang="T8">
                  <a:pos x="T4" y="T5"/>
                </a:cxn>
              </a:cxnLst>
              <a:rect l="T9" t="T10" r="T11" b="T12"/>
              <a:pathLst>
                <a:path w="1776" h="144">
                  <a:moveTo>
                    <a:pt x="336" y="144"/>
                  </a:moveTo>
                  <a:cubicBezTo>
                    <a:pt x="168" y="132"/>
                    <a:pt x="0" y="120"/>
                    <a:pt x="240" y="96"/>
                  </a:cubicBezTo>
                  <a:cubicBezTo>
                    <a:pt x="480" y="72"/>
                    <a:pt x="1520" y="16"/>
                    <a:pt x="1776" y="0"/>
                  </a:cubicBezTo>
                </a:path>
              </a:pathLst>
            </a:custGeom>
            <a:noFill/>
            <a:ln w="28575">
              <a:solidFill>
                <a:srgbClr val="FF3300"/>
              </a:solidFill>
              <a:round/>
              <a:headEnd/>
              <a:tailEnd/>
            </a:ln>
          </p:spPr>
          <p:txBody>
            <a:bodyPr/>
            <a:lstStyle/>
            <a:p>
              <a:endParaRPr lang="en-US"/>
            </a:p>
          </p:txBody>
        </p:sp>
      </p:grpSp>
      <p:grpSp>
        <p:nvGrpSpPr>
          <p:cNvPr id="6" name="Group 184"/>
          <p:cNvGrpSpPr>
            <a:grpSpLocks/>
          </p:cNvGrpSpPr>
          <p:nvPr/>
        </p:nvGrpSpPr>
        <p:grpSpPr bwMode="auto">
          <a:xfrm>
            <a:off x="161277" y="2515214"/>
            <a:ext cx="3780620" cy="1418669"/>
            <a:chOff x="430" y="2352"/>
            <a:chExt cx="2125" cy="740"/>
          </a:xfrm>
        </p:grpSpPr>
        <p:sp>
          <p:nvSpPr>
            <p:cNvPr id="11287" name="Line 185"/>
            <p:cNvSpPr>
              <a:spLocks noChangeShapeType="1"/>
            </p:cNvSpPr>
            <p:nvPr/>
          </p:nvSpPr>
          <p:spPr bwMode="auto">
            <a:xfrm rot="10800000" flipV="1">
              <a:off x="1126" y="3091"/>
              <a:ext cx="694" cy="0"/>
            </a:xfrm>
            <a:prstGeom prst="line">
              <a:avLst/>
            </a:prstGeom>
            <a:noFill/>
            <a:ln w="28575">
              <a:solidFill>
                <a:srgbClr val="FF3300"/>
              </a:solidFill>
              <a:round/>
              <a:headEnd/>
              <a:tailEnd/>
            </a:ln>
          </p:spPr>
          <p:txBody>
            <a:bodyPr/>
            <a:lstStyle/>
            <a:p>
              <a:endParaRPr lang="en-US"/>
            </a:p>
          </p:txBody>
        </p:sp>
        <p:sp>
          <p:nvSpPr>
            <p:cNvPr id="11288" name="Freeform 186"/>
            <p:cNvSpPr>
              <a:spLocks/>
            </p:cNvSpPr>
            <p:nvPr/>
          </p:nvSpPr>
          <p:spPr bwMode="auto">
            <a:xfrm rot="10800000">
              <a:off x="1697" y="2361"/>
              <a:ext cx="858" cy="61"/>
            </a:xfrm>
            <a:custGeom>
              <a:avLst/>
              <a:gdLst>
                <a:gd name="T0" fmla="*/ 0 w 2016"/>
                <a:gd name="T1" fmla="*/ 0 h 192"/>
                <a:gd name="T2" fmla="*/ 0 w 2016"/>
                <a:gd name="T3" fmla="*/ 0 h 192"/>
                <a:gd name="T4" fmla="*/ 0 w 2016"/>
                <a:gd name="T5" fmla="*/ 0 h 192"/>
                <a:gd name="T6" fmla="*/ 0 w 2016"/>
                <a:gd name="T7" fmla="*/ 0 h 192"/>
                <a:gd name="T8" fmla="*/ 0 60000 65536"/>
                <a:gd name="T9" fmla="*/ 0 60000 65536"/>
                <a:gd name="T10" fmla="*/ 0 60000 65536"/>
                <a:gd name="T11" fmla="*/ 0 60000 65536"/>
                <a:gd name="T12" fmla="*/ 0 w 2016"/>
                <a:gd name="T13" fmla="*/ 0 h 192"/>
                <a:gd name="T14" fmla="*/ 2016 w 2016"/>
                <a:gd name="T15" fmla="*/ 192 h 192"/>
              </a:gdLst>
              <a:ahLst/>
              <a:cxnLst>
                <a:cxn ang="T8">
                  <a:pos x="T0" y="T1"/>
                </a:cxn>
                <a:cxn ang="T9">
                  <a:pos x="T2" y="T3"/>
                </a:cxn>
                <a:cxn ang="T10">
                  <a:pos x="T4" y="T5"/>
                </a:cxn>
                <a:cxn ang="T11">
                  <a:pos x="T6" y="T7"/>
                </a:cxn>
              </a:cxnLst>
              <a:rect l="T12" t="T13" r="T14" b="T15"/>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a:solidFill>
                <a:srgbClr val="FF3300"/>
              </a:solidFill>
              <a:round/>
              <a:headEnd/>
              <a:tailEnd/>
            </a:ln>
          </p:spPr>
          <p:txBody>
            <a:bodyPr/>
            <a:lstStyle/>
            <a:p>
              <a:endParaRPr lang="en-US"/>
            </a:p>
          </p:txBody>
        </p:sp>
        <p:sp>
          <p:nvSpPr>
            <p:cNvPr id="11289" name="Freeform 187"/>
            <p:cNvSpPr>
              <a:spLocks/>
            </p:cNvSpPr>
            <p:nvPr/>
          </p:nvSpPr>
          <p:spPr bwMode="auto">
            <a:xfrm rot="10800000">
              <a:off x="1697" y="2438"/>
              <a:ext cx="858" cy="75"/>
            </a:xfrm>
            <a:custGeom>
              <a:avLst/>
              <a:gdLst>
                <a:gd name="T0" fmla="*/ 0 w 2016"/>
                <a:gd name="T1" fmla="*/ 0 h 240"/>
                <a:gd name="T2" fmla="*/ 0 w 2016"/>
                <a:gd name="T3" fmla="*/ 0 h 240"/>
                <a:gd name="T4" fmla="*/ 0 w 2016"/>
                <a:gd name="T5" fmla="*/ 0 h 240"/>
                <a:gd name="T6" fmla="*/ 0 w 2016"/>
                <a:gd name="T7" fmla="*/ 0 h 240"/>
                <a:gd name="T8" fmla="*/ 0 60000 65536"/>
                <a:gd name="T9" fmla="*/ 0 60000 65536"/>
                <a:gd name="T10" fmla="*/ 0 60000 65536"/>
                <a:gd name="T11" fmla="*/ 0 60000 65536"/>
                <a:gd name="T12" fmla="*/ 0 w 2016"/>
                <a:gd name="T13" fmla="*/ 0 h 240"/>
                <a:gd name="T14" fmla="*/ 2016 w 2016"/>
                <a:gd name="T15" fmla="*/ 240 h 240"/>
              </a:gdLst>
              <a:ahLst/>
              <a:cxnLst>
                <a:cxn ang="T8">
                  <a:pos x="T0" y="T1"/>
                </a:cxn>
                <a:cxn ang="T9">
                  <a:pos x="T2" y="T3"/>
                </a:cxn>
                <a:cxn ang="T10">
                  <a:pos x="T4" y="T5"/>
                </a:cxn>
                <a:cxn ang="T11">
                  <a:pos x="T6" y="T7"/>
                </a:cxn>
              </a:cxnLst>
              <a:rect l="T12" t="T13" r="T14" b="T15"/>
              <a:pathLst>
                <a:path w="2016" h="240">
                  <a:moveTo>
                    <a:pt x="1680" y="0"/>
                  </a:moveTo>
                  <a:cubicBezTo>
                    <a:pt x="1848" y="12"/>
                    <a:pt x="2016" y="24"/>
                    <a:pt x="1776" y="48"/>
                  </a:cubicBezTo>
                  <a:cubicBezTo>
                    <a:pt x="1536" y="72"/>
                    <a:pt x="480" y="112"/>
                    <a:pt x="240" y="144"/>
                  </a:cubicBezTo>
                  <a:cubicBezTo>
                    <a:pt x="0" y="176"/>
                    <a:pt x="328" y="232"/>
                    <a:pt x="336" y="240"/>
                  </a:cubicBezTo>
                </a:path>
              </a:pathLst>
            </a:custGeom>
            <a:solidFill>
              <a:srgbClr val="66FFFF"/>
            </a:solidFill>
            <a:ln w="28575">
              <a:solidFill>
                <a:srgbClr val="FF3300"/>
              </a:solidFill>
              <a:round/>
              <a:headEnd/>
              <a:tailEnd/>
            </a:ln>
          </p:spPr>
          <p:txBody>
            <a:bodyPr/>
            <a:lstStyle/>
            <a:p>
              <a:endParaRPr lang="en-US"/>
            </a:p>
          </p:txBody>
        </p:sp>
        <p:sp>
          <p:nvSpPr>
            <p:cNvPr id="11290" name="Freeform 188"/>
            <p:cNvSpPr>
              <a:spLocks/>
            </p:cNvSpPr>
            <p:nvPr/>
          </p:nvSpPr>
          <p:spPr bwMode="auto">
            <a:xfrm rot="10800000">
              <a:off x="1697" y="2833"/>
              <a:ext cx="858" cy="61"/>
            </a:xfrm>
            <a:custGeom>
              <a:avLst/>
              <a:gdLst>
                <a:gd name="T0" fmla="*/ 0 w 2016"/>
                <a:gd name="T1" fmla="*/ 0 h 192"/>
                <a:gd name="T2" fmla="*/ 0 w 2016"/>
                <a:gd name="T3" fmla="*/ 0 h 192"/>
                <a:gd name="T4" fmla="*/ 0 w 2016"/>
                <a:gd name="T5" fmla="*/ 0 h 192"/>
                <a:gd name="T6" fmla="*/ 0 w 2016"/>
                <a:gd name="T7" fmla="*/ 0 h 192"/>
                <a:gd name="T8" fmla="*/ 0 60000 65536"/>
                <a:gd name="T9" fmla="*/ 0 60000 65536"/>
                <a:gd name="T10" fmla="*/ 0 60000 65536"/>
                <a:gd name="T11" fmla="*/ 0 60000 65536"/>
                <a:gd name="T12" fmla="*/ 0 w 2016"/>
                <a:gd name="T13" fmla="*/ 0 h 192"/>
                <a:gd name="T14" fmla="*/ 2016 w 2016"/>
                <a:gd name="T15" fmla="*/ 192 h 192"/>
              </a:gdLst>
              <a:ahLst/>
              <a:cxnLst>
                <a:cxn ang="T8">
                  <a:pos x="T0" y="T1"/>
                </a:cxn>
                <a:cxn ang="T9">
                  <a:pos x="T2" y="T3"/>
                </a:cxn>
                <a:cxn ang="T10">
                  <a:pos x="T4" y="T5"/>
                </a:cxn>
                <a:cxn ang="T11">
                  <a:pos x="T6" y="T7"/>
                </a:cxn>
              </a:cxnLst>
              <a:rect l="T12" t="T13" r="T14" b="T15"/>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a:solidFill>
                <a:srgbClr val="FF3300"/>
              </a:solidFill>
              <a:round/>
              <a:headEnd/>
              <a:tailEnd/>
            </a:ln>
          </p:spPr>
          <p:txBody>
            <a:bodyPr/>
            <a:lstStyle/>
            <a:p>
              <a:endParaRPr lang="en-US"/>
            </a:p>
          </p:txBody>
        </p:sp>
        <p:sp>
          <p:nvSpPr>
            <p:cNvPr id="11291" name="Freeform 189"/>
            <p:cNvSpPr>
              <a:spLocks/>
            </p:cNvSpPr>
            <p:nvPr/>
          </p:nvSpPr>
          <p:spPr bwMode="auto">
            <a:xfrm rot="10800000">
              <a:off x="1697" y="2727"/>
              <a:ext cx="858" cy="75"/>
            </a:xfrm>
            <a:custGeom>
              <a:avLst/>
              <a:gdLst>
                <a:gd name="T0" fmla="*/ 0 w 2016"/>
                <a:gd name="T1" fmla="*/ 0 h 240"/>
                <a:gd name="T2" fmla="*/ 0 w 2016"/>
                <a:gd name="T3" fmla="*/ 0 h 240"/>
                <a:gd name="T4" fmla="*/ 0 w 2016"/>
                <a:gd name="T5" fmla="*/ 0 h 240"/>
                <a:gd name="T6" fmla="*/ 0 w 2016"/>
                <a:gd name="T7" fmla="*/ 0 h 240"/>
                <a:gd name="T8" fmla="*/ 0 60000 65536"/>
                <a:gd name="T9" fmla="*/ 0 60000 65536"/>
                <a:gd name="T10" fmla="*/ 0 60000 65536"/>
                <a:gd name="T11" fmla="*/ 0 60000 65536"/>
                <a:gd name="T12" fmla="*/ 0 w 2016"/>
                <a:gd name="T13" fmla="*/ 0 h 240"/>
                <a:gd name="T14" fmla="*/ 2016 w 2016"/>
                <a:gd name="T15" fmla="*/ 240 h 240"/>
              </a:gdLst>
              <a:ahLst/>
              <a:cxnLst>
                <a:cxn ang="T8">
                  <a:pos x="T0" y="T1"/>
                </a:cxn>
                <a:cxn ang="T9">
                  <a:pos x="T2" y="T3"/>
                </a:cxn>
                <a:cxn ang="T10">
                  <a:pos x="T4" y="T5"/>
                </a:cxn>
                <a:cxn ang="T11">
                  <a:pos x="T6" y="T7"/>
                </a:cxn>
              </a:cxnLst>
              <a:rect l="T12" t="T13" r="T14" b="T15"/>
              <a:pathLst>
                <a:path w="2016" h="240">
                  <a:moveTo>
                    <a:pt x="1680" y="0"/>
                  </a:moveTo>
                  <a:cubicBezTo>
                    <a:pt x="1848" y="12"/>
                    <a:pt x="2016" y="24"/>
                    <a:pt x="1776" y="48"/>
                  </a:cubicBezTo>
                  <a:cubicBezTo>
                    <a:pt x="1536" y="72"/>
                    <a:pt x="480" y="112"/>
                    <a:pt x="240" y="144"/>
                  </a:cubicBezTo>
                  <a:cubicBezTo>
                    <a:pt x="0" y="176"/>
                    <a:pt x="328" y="232"/>
                    <a:pt x="336" y="240"/>
                  </a:cubicBezTo>
                </a:path>
              </a:pathLst>
            </a:custGeom>
            <a:solidFill>
              <a:srgbClr val="66FFFF"/>
            </a:solidFill>
            <a:ln w="28575">
              <a:solidFill>
                <a:srgbClr val="FF3300"/>
              </a:solidFill>
              <a:round/>
              <a:headEnd/>
              <a:tailEnd/>
            </a:ln>
          </p:spPr>
          <p:txBody>
            <a:bodyPr/>
            <a:lstStyle/>
            <a:p>
              <a:endParaRPr lang="en-US"/>
            </a:p>
          </p:txBody>
        </p:sp>
        <p:sp>
          <p:nvSpPr>
            <p:cNvPr id="11292" name="Freeform 190"/>
            <p:cNvSpPr>
              <a:spLocks/>
            </p:cNvSpPr>
            <p:nvPr/>
          </p:nvSpPr>
          <p:spPr bwMode="auto">
            <a:xfrm rot="10800000">
              <a:off x="1697" y="2939"/>
              <a:ext cx="858" cy="61"/>
            </a:xfrm>
            <a:custGeom>
              <a:avLst/>
              <a:gdLst>
                <a:gd name="T0" fmla="*/ 0 w 2016"/>
                <a:gd name="T1" fmla="*/ 0 h 192"/>
                <a:gd name="T2" fmla="*/ 0 w 2016"/>
                <a:gd name="T3" fmla="*/ 0 h 192"/>
                <a:gd name="T4" fmla="*/ 0 w 2016"/>
                <a:gd name="T5" fmla="*/ 0 h 192"/>
                <a:gd name="T6" fmla="*/ 0 w 2016"/>
                <a:gd name="T7" fmla="*/ 0 h 192"/>
                <a:gd name="T8" fmla="*/ 0 60000 65536"/>
                <a:gd name="T9" fmla="*/ 0 60000 65536"/>
                <a:gd name="T10" fmla="*/ 0 60000 65536"/>
                <a:gd name="T11" fmla="*/ 0 60000 65536"/>
                <a:gd name="T12" fmla="*/ 0 w 2016"/>
                <a:gd name="T13" fmla="*/ 0 h 192"/>
                <a:gd name="T14" fmla="*/ 2016 w 2016"/>
                <a:gd name="T15" fmla="*/ 192 h 192"/>
              </a:gdLst>
              <a:ahLst/>
              <a:cxnLst>
                <a:cxn ang="T8">
                  <a:pos x="T0" y="T1"/>
                </a:cxn>
                <a:cxn ang="T9">
                  <a:pos x="T2" y="T3"/>
                </a:cxn>
                <a:cxn ang="T10">
                  <a:pos x="T4" y="T5"/>
                </a:cxn>
                <a:cxn ang="T11">
                  <a:pos x="T6" y="T7"/>
                </a:cxn>
              </a:cxnLst>
              <a:rect l="T12" t="T13" r="T14" b="T15"/>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a:solidFill>
                <a:srgbClr val="FF3300"/>
              </a:solidFill>
              <a:round/>
              <a:headEnd/>
              <a:tailEnd/>
            </a:ln>
          </p:spPr>
          <p:txBody>
            <a:bodyPr/>
            <a:lstStyle/>
            <a:p>
              <a:endParaRPr lang="en-US"/>
            </a:p>
          </p:txBody>
        </p:sp>
        <p:sp>
          <p:nvSpPr>
            <p:cNvPr id="11293" name="Freeform 191"/>
            <p:cNvSpPr>
              <a:spLocks/>
            </p:cNvSpPr>
            <p:nvPr/>
          </p:nvSpPr>
          <p:spPr bwMode="auto">
            <a:xfrm rot="10800000">
              <a:off x="1697" y="2544"/>
              <a:ext cx="858" cy="61"/>
            </a:xfrm>
            <a:custGeom>
              <a:avLst/>
              <a:gdLst>
                <a:gd name="T0" fmla="*/ 0 w 2016"/>
                <a:gd name="T1" fmla="*/ 0 h 192"/>
                <a:gd name="T2" fmla="*/ 0 w 2016"/>
                <a:gd name="T3" fmla="*/ 0 h 192"/>
                <a:gd name="T4" fmla="*/ 0 w 2016"/>
                <a:gd name="T5" fmla="*/ 0 h 192"/>
                <a:gd name="T6" fmla="*/ 0 w 2016"/>
                <a:gd name="T7" fmla="*/ 0 h 192"/>
                <a:gd name="T8" fmla="*/ 0 60000 65536"/>
                <a:gd name="T9" fmla="*/ 0 60000 65536"/>
                <a:gd name="T10" fmla="*/ 0 60000 65536"/>
                <a:gd name="T11" fmla="*/ 0 60000 65536"/>
                <a:gd name="T12" fmla="*/ 0 w 2016"/>
                <a:gd name="T13" fmla="*/ 0 h 192"/>
                <a:gd name="T14" fmla="*/ 2016 w 2016"/>
                <a:gd name="T15" fmla="*/ 192 h 192"/>
              </a:gdLst>
              <a:ahLst/>
              <a:cxnLst>
                <a:cxn ang="T8">
                  <a:pos x="T0" y="T1"/>
                </a:cxn>
                <a:cxn ang="T9">
                  <a:pos x="T2" y="T3"/>
                </a:cxn>
                <a:cxn ang="T10">
                  <a:pos x="T4" y="T5"/>
                </a:cxn>
                <a:cxn ang="T11">
                  <a:pos x="T6" y="T7"/>
                </a:cxn>
              </a:cxnLst>
              <a:rect l="T12" t="T13" r="T14" b="T15"/>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a:solidFill>
                <a:srgbClr val="FF3300"/>
              </a:solidFill>
              <a:round/>
              <a:headEnd/>
              <a:tailEnd/>
            </a:ln>
          </p:spPr>
          <p:txBody>
            <a:bodyPr/>
            <a:lstStyle/>
            <a:p>
              <a:endParaRPr lang="en-US"/>
            </a:p>
          </p:txBody>
        </p:sp>
        <p:sp>
          <p:nvSpPr>
            <p:cNvPr id="11294" name="Freeform 192"/>
            <p:cNvSpPr>
              <a:spLocks/>
            </p:cNvSpPr>
            <p:nvPr/>
          </p:nvSpPr>
          <p:spPr bwMode="auto">
            <a:xfrm rot="10800000">
              <a:off x="1697" y="2621"/>
              <a:ext cx="858" cy="76"/>
            </a:xfrm>
            <a:custGeom>
              <a:avLst/>
              <a:gdLst>
                <a:gd name="T0" fmla="*/ 0 w 2016"/>
                <a:gd name="T1" fmla="*/ 0 h 240"/>
                <a:gd name="T2" fmla="*/ 0 w 2016"/>
                <a:gd name="T3" fmla="*/ 0 h 240"/>
                <a:gd name="T4" fmla="*/ 0 w 2016"/>
                <a:gd name="T5" fmla="*/ 0 h 240"/>
                <a:gd name="T6" fmla="*/ 0 w 2016"/>
                <a:gd name="T7" fmla="*/ 0 h 240"/>
                <a:gd name="T8" fmla="*/ 0 60000 65536"/>
                <a:gd name="T9" fmla="*/ 0 60000 65536"/>
                <a:gd name="T10" fmla="*/ 0 60000 65536"/>
                <a:gd name="T11" fmla="*/ 0 60000 65536"/>
                <a:gd name="T12" fmla="*/ 0 w 2016"/>
                <a:gd name="T13" fmla="*/ 0 h 240"/>
                <a:gd name="T14" fmla="*/ 2016 w 2016"/>
                <a:gd name="T15" fmla="*/ 240 h 240"/>
              </a:gdLst>
              <a:ahLst/>
              <a:cxnLst>
                <a:cxn ang="T8">
                  <a:pos x="T0" y="T1"/>
                </a:cxn>
                <a:cxn ang="T9">
                  <a:pos x="T2" y="T3"/>
                </a:cxn>
                <a:cxn ang="T10">
                  <a:pos x="T4" y="T5"/>
                </a:cxn>
                <a:cxn ang="T11">
                  <a:pos x="T6" y="T7"/>
                </a:cxn>
              </a:cxnLst>
              <a:rect l="T12" t="T13" r="T14" b="T15"/>
              <a:pathLst>
                <a:path w="2016" h="240">
                  <a:moveTo>
                    <a:pt x="1680" y="0"/>
                  </a:moveTo>
                  <a:cubicBezTo>
                    <a:pt x="1848" y="12"/>
                    <a:pt x="2016" y="24"/>
                    <a:pt x="1776" y="48"/>
                  </a:cubicBezTo>
                  <a:cubicBezTo>
                    <a:pt x="1536" y="72"/>
                    <a:pt x="480" y="112"/>
                    <a:pt x="240" y="144"/>
                  </a:cubicBezTo>
                  <a:cubicBezTo>
                    <a:pt x="0" y="176"/>
                    <a:pt x="328" y="232"/>
                    <a:pt x="336" y="240"/>
                  </a:cubicBezTo>
                </a:path>
              </a:pathLst>
            </a:custGeom>
            <a:solidFill>
              <a:srgbClr val="66FFFF"/>
            </a:solidFill>
            <a:ln w="28575">
              <a:solidFill>
                <a:srgbClr val="FF3300"/>
              </a:solidFill>
              <a:round/>
              <a:headEnd/>
              <a:tailEnd/>
            </a:ln>
          </p:spPr>
          <p:txBody>
            <a:bodyPr/>
            <a:lstStyle/>
            <a:p>
              <a:endParaRPr lang="en-US"/>
            </a:p>
          </p:txBody>
        </p:sp>
        <p:sp>
          <p:nvSpPr>
            <p:cNvPr id="11295" name="Freeform 193"/>
            <p:cNvSpPr>
              <a:spLocks/>
            </p:cNvSpPr>
            <p:nvPr/>
          </p:nvSpPr>
          <p:spPr bwMode="auto">
            <a:xfrm rot="10800000">
              <a:off x="1799" y="3046"/>
              <a:ext cx="755" cy="45"/>
            </a:xfrm>
            <a:custGeom>
              <a:avLst/>
              <a:gdLst>
                <a:gd name="T0" fmla="*/ 0 w 1776"/>
                <a:gd name="T1" fmla="*/ 0 h 144"/>
                <a:gd name="T2" fmla="*/ 0 w 1776"/>
                <a:gd name="T3" fmla="*/ 0 h 144"/>
                <a:gd name="T4" fmla="*/ 0 w 1776"/>
                <a:gd name="T5" fmla="*/ 0 h 144"/>
                <a:gd name="T6" fmla="*/ 0 60000 65536"/>
                <a:gd name="T7" fmla="*/ 0 60000 65536"/>
                <a:gd name="T8" fmla="*/ 0 60000 65536"/>
                <a:gd name="T9" fmla="*/ 0 w 1776"/>
                <a:gd name="T10" fmla="*/ 0 h 144"/>
                <a:gd name="T11" fmla="*/ 1776 w 1776"/>
                <a:gd name="T12" fmla="*/ 144 h 144"/>
              </a:gdLst>
              <a:ahLst/>
              <a:cxnLst>
                <a:cxn ang="T6">
                  <a:pos x="T0" y="T1"/>
                </a:cxn>
                <a:cxn ang="T7">
                  <a:pos x="T2" y="T3"/>
                </a:cxn>
                <a:cxn ang="T8">
                  <a:pos x="T4" y="T5"/>
                </a:cxn>
              </a:cxnLst>
              <a:rect l="T9" t="T10" r="T11" b="T12"/>
              <a:pathLst>
                <a:path w="1776" h="144">
                  <a:moveTo>
                    <a:pt x="336" y="144"/>
                  </a:moveTo>
                  <a:cubicBezTo>
                    <a:pt x="168" y="132"/>
                    <a:pt x="0" y="120"/>
                    <a:pt x="240" y="96"/>
                  </a:cubicBezTo>
                  <a:cubicBezTo>
                    <a:pt x="480" y="72"/>
                    <a:pt x="1520" y="16"/>
                    <a:pt x="1776" y="0"/>
                  </a:cubicBezTo>
                </a:path>
              </a:pathLst>
            </a:custGeom>
            <a:solidFill>
              <a:srgbClr val="66FFFF"/>
            </a:solidFill>
            <a:ln w="28575">
              <a:solidFill>
                <a:srgbClr val="FF3300"/>
              </a:solidFill>
              <a:round/>
              <a:headEnd/>
              <a:tailEnd/>
            </a:ln>
          </p:spPr>
          <p:txBody>
            <a:bodyPr/>
            <a:lstStyle/>
            <a:p>
              <a:endParaRPr lang="en-US"/>
            </a:p>
          </p:txBody>
        </p:sp>
        <p:sp>
          <p:nvSpPr>
            <p:cNvPr id="11296" name="Line 194"/>
            <p:cNvSpPr>
              <a:spLocks noChangeShapeType="1"/>
            </p:cNvSpPr>
            <p:nvPr/>
          </p:nvSpPr>
          <p:spPr bwMode="auto">
            <a:xfrm rot="10800000" flipV="1">
              <a:off x="431" y="3086"/>
              <a:ext cx="754" cy="6"/>
            </a:xfrm>
            <a:prstGeom prst="line">
              <a:avLst/>
            </a:prstGeom>
            <a:noFill/>
            <a:ln w="28575">
              <a:solidFill>
                <a:srgbClr val="FF3300"/>
              </a:solidFill>
              <a:round/>
              <a:headEnd/>
              <a:tailEnd/>
            </a:ln>
          </p:spPr>
          <p:txBody>
            <a:bodyPr/>
            <a:lstStyle/>
            <a:p>
              <a:endParaRPr lang="en-US"/>
            </a:p>
          </p:txBody>
        </p:sp>
        <p:sp>
          <p:nvSpPr>
            <p:cNvPr id="11297" name="Line 195"/>
            <p:cNvSpPr>
              <a:spLocks noChangeShapeType="1"/>
            </p:cNvSpPr>
            <p:nvPr/>
          </p:nvSpPr>
          <p:spPr bwMode="auto">
            <a:xfrm rot="10800000">
              <a:off x="431" y="2888"/>
              <a:ext cx="0" cy="203"/>
            </a:xfrm>
            <a:prstGeom prst="line">
              <a:avLst/>
            </a:prstGeom>
            <a:noFill/>
            <a:ln w="28575">
              <a:solidFill>
                <a:srgbClr val="FF3300"/>
              </a:solidFill>
              <a:round/>
              <a:headEnd/>
              <a:tailEnd type="oval" w="sm" len="sm"/>
            </a:ln>
          </p:spPr>
          <p:txBody>
            <a:bodyPr/>
            <a:lstStyle/>
            <a:p>
              <a:endParaRPr lang="en-US"/>
            </a:p>
          </p:txBody>
        </p:sp>
        <p:sp>
          <p:nvSpPr>
            <p:cNvPr id="11298" name="Line 196"/>
            <p:cNvSpPr>
              <a:spLocks noChangeShapeType="1"/>
            </p:cNvSpPr>
            <p:nvPr/>
          </p:nvSpPr>
          <p:spPr bwMode="auto">
            <a:xfrm rot="10800000">
              <a:off x="430" y="2362"/>
              <a:ext cx="449" cy="0"/>
            </a:xfrm>
            <a:prstGeom prst="line">
              <a:avLst/>
            </a:prstGeom>
            <a:noFill/>
            <a:ln w="28575">
              <a:solidFill>
                <a:srgbClr val="FF3300"/>
              </a:solidFill>
              <a:round/>
              <a:headEnd type="oval" w="med" len="med"/>
              <a:tailEnd/>
            </a:ln>
          </p:spPr>
          <p:txBody>
            <a:bodyPr/>
            <a:lstStyle/>
            <a:p>
              <a:endParaRPr lang="en-US"/>
            </a:p>
          </p:txBody>
        </p:sp>
        <p:sp>
          <p:nvSpPr>
            <p:cNvPr id="11299" name="Line 197"/>
            <p:cNvSpPr>
              <a:spLocks noChangeShapeType="1"/>
            </p:cNvSpPr>
            <p:nvPr/>
          </p:nvSpPr>
          <p:spPr bwMode="auto">
            <a:xfrm rot="10800000">
              <a:off x="431" y="2352"/>
              <a:ext cx="0" cy="203"/>
            </a:xfrm>
            <a:prstGeom prst="line">
              <a:avLst/>
            </a:prstGeom>
            <a:noFill/>
            <a:ln w="28575">
              <a:solidFill>
                <a:srgbClr val="FF3300"/>
              </a:solidFill>
              <a:round/>
              <a:headEnd type="oval" w="sm" len="sm"/>
              <a:tailEnd/>
            </a:ln>
          </p:spPr>
          <p:txBody>
            <a:bodyPr/>
            <a:lstStyle/>
            <a:p>
              <a:endParaRPr lang="en-US"/>
            </a:p>
          </p:txBody>
        </p:sp>
        <p:sp>
          <p:nvSpPr>
            <p:cNvPr id="11300" name="Line 198"/>
            <p:cNvSpPr>
              <a:spLocks noChangeShapeType="1"/>
            </p:cNvSpPr>
            <p:nvPr/>
          </p:nvSpPr>
          <p:spPr bwMode="auto">
            <a:xfrm>
              <a:off x="912" y="2352"/>
              <a:ext cx="240" cy="0"/>
            </a:xfrm>
            <a:prstGeom prst="line">
              <a:avLst/>
            </a:prstGeom>
            <a:noFill/>
            <a:ln w="28575">
              <a:noFill/>
              <a:round/>
              <a:headEnd/>
              <a:tailEnd/>
            </a:ln>
          </p:spPr>
          <p:txBody>
            <a:bodyPr/>
            <a:lstStyle/>
            <a:p>
              <a:endParaRPr lang="en-US"/>
            </a:p>
          </p:txBody>
        </p:sp>
      </p:grpSp>
      <p:sp>
        <p:nvSpPr>
          <p:cNvPr id="11273" name="AutoShape 199">
            <a:hlinkClick r:id="" action="ppaction://hlinkshowjump?jump=lastslide" highlightClick="1"/>
          </p:cNvPr>
          <p:cNvSpPr>
            <a:spLocks noChangeArrowheads="1"/>
          </p:cNvSpPr>
          <p:nvPr/>
        </p:nvSpPr>
        <p:spPr bwMode="auto">
          <a:xfrm rot="-5400000">
            <a:off x="6271510" y="2946014"/>
            <a:ext cx="457551" cy="255980"/>
          </a:xfrm>
          <a:prstGeom prst="actionButtonEnd">
            <a:avLst/>
          </a:prstGeom>
          <a:solidFill>
            <a:schemeClr val="bg2"/>
          </a:solidFill>
          <a:ln w="9525">
            <a:noFill/>
            <a:miter lim="800000"/>
            <a:headEnd/>
            <a:tailEnd/>
          </a:ln>
        </p:spPr>
        <p:txBody>
          <a:bodyPr wrap="none" lIns="91434" tIns="45717" rIns="91434" bIns="45717" anchor="ctr"/>
          <a:lstStyle/>
          <a:p>
            <a:endParaRPr lang="vi-VN"/>
          </a:p>
        </p:txBody>
      </p:sp>
      <p:sp>
        <p:nvSpPr>
          <p:cNvPr id="11274" name="Line 200"/>
          <p:cNvSpPr>
            <a:spLocks noChangeShapeType="1"/>
          </p:cNvSpPr>
          <p:nvPr/>
        </p:nvSpPr>
        <p:spPr bwMode="auto">
          <a:xfrm>
            <a:off x="4573875" y="2515214"/>
            <a:ext cx="29068" cy="340533"/>
          </a:xfrm>
          <a:prstGeom prst="line">
            <a:avLst/>
          </a:prstGeom>
          <a:noFill/>
          <a:ln w="38100">
            <a:solidFill>
              <a:schemeClr val="tx1"/>
            </a:solidFill>
            <a:round/>
            <a:headEnd/>
            <a:tailEnd/>
          </a:ln>
        </p:spPr>
        <p:txBody>
          <a:bodyPr lIns="91434" tIns="45717" rIns="91434" bIns="45717"/>
          <a:lstStyle/>
          <a:p>
            <a:endParaRPr lang="en-US"/>
          </a:p>
        </p:txBody>
      </p:sp>
      <p:sp>
        <p:nvSpPr>
          <p:cNvPr id="11275" name="Line 201"/>
          <p:cNvSpPr>
            <a:spLocks noChangeShapeType="1"/>
          </p:cNvSpPr>
          <p:nvPr/>
        </p:nvSpPr>
        <p:spPr bwMode="auto">
          <a:xfrm>
            <a:off x="4573875" y="3047708"/>
            <a:ext cx="29068" cy="343163"/>
          </a:xfrm>
          <a:prstGeom prst="line">
            <a:avLst/>
          </a:prstGeom>
          <a:noFill/>
          <a:ln w="38100">
            <a:solidFill>
              <a:schemeClr val="tx1"/>
            </a:solidFill>
            <a:round/>
            <a:headEnd/>
            <a:tailEnd/>
          </a:ln>
        </p:spPr>
        <p:txBody>
          <a:bodyPr lIns="91434" tIns="45717" rIns="91434" bIns="45717"/>
          <a:lstStyle/>
          <a:p>
            <a:endParaRPr lang="en-US"/>
          </a:p>
        </p:txBody>
      </p:sp>
      <p:grpSp>
        <p:nvGrpSpPr>
          <p:cNvPr id="7" name="Group 202"/>
          <p:cNvGrpSpPr>
            <a:grpSpLocks/>
          </p:cNvGrpSpPr>
          <p:nvPr/>
        </p:nvGrpSpPr>
        <p:grpSpPr bwMode="auto">
          <a:xfrm>
            <a:off x="6057244" y="2482344"/>
            <a:ext cx="257855" cy="1142562"/>
            <a:chOff x="4512" y="2544"/>
            <a:chExt cx="96" cy="480"/>
          </a:xfrm>
        </p:grpSpPr>
        <p:sp>
          <p:nvSpPr>
            <p:cNvPr id="11283" name="AutoShape 203">
              <a:hlinkClick r:id="" action="ppaction://hlinkshowjump?jump=lastslide" highlightClick="1"/>
            </p:cNvPr>
            <p:cNvSpPr>
              <a:spLocks noChangeArrowheads="1"/>
            </p:cNvSpPr>
            <p:nvPr/>
          </p:nvSpPr>
          <p:spPr bwMode="auto">
            <a:xfrm rot="5400000">
              <a:off x="4464" y="2736"/>
              <a:ext cx="192" cy="96"/>
            </a:xfrm>
            <a:prstGeom prst="actionButtonEnd">
              <a:avLst/>
            </a:prstGeom>
            <a:solidFill>
              <a:srgbClr val="00FF00"/>
            </a:solidFill>
            <a:ln w="19050">
              <a:noFill/>
              <a:miter lim="800000"/>
              <a:headEnd/>
              <a:tailEnd/>
            </a:ln>
          </p:spPr>
          <p:txBody>
            <a:bodyPr wrap="none" anchor="ctr"/>
            <a:lstStyle/>
            <a:p>
              <a:endParaRPr lang="vi-VN"/>
            </a:p>
          </p:txBody>
        </p:sp>
        <p:grpSp>
          <p:nvGrpSpPr>
            <p:cNvPr id="8" name="Group 204"/>
            <p:cNvGrpSpPr>
              <a:grpSpLocks/>
            </p:cNvGrpSpPr>
            <p:nvPr/>
          </p:nvGrpSpPr>
          <p:grpSpPr bwMode="auto">
            <a:xfrm>
              <a:off x="4560" y="2544"/>
              <a:ext cx="0" cy="480"/>
              <a:chOff x="4560" y="2544"/>
              <a:chExt cx="0" cy="480"/>
            </a:xfrm>
          </p:grpSpPr>
          <p:sp>
            <p:nvSpPr>
              <p:cNvPr id="11285" name="Line 205"/>
              <p:cNvSpPr>
                <a:spLocks noChangeShapeType="1"/>
              </p:cNvSpPr>
              <p:nvPr/>
            </p:nvSpPr>
            <p:spPr bwMode="auto">
              <a:xfrm>
                <a:off x="4560" y="2544"/>
                <a:ext cx="0" cy="144"/>
              </a:xfrm>
              <a:prstGeom prst="line">
                <a:avLst/>
              </a:prstGeom>
              <a:noFill/>
              <a:ln w="19050">
                <a:solidFill>
                  <a:srgbClr val="FF0000"/>
                </a:solidFill>
                <a:round/>
                <a:headEnd/>
                <a:tailEnd/>
              </a:ln>
            </p:spPr>
            <p:txBody>
              <a:bodyPr/>
              <a:lstStyle/>
              <a:p>
                <a:endParaRPr lang="en-US"/>
              </a:p>
            </p:txBody>
          </p:sp>
          <p:sp>
            <p:nvSpPr>
              <p:cNvPr id="11286" name="Line 206"/>
              <p:cNvSpPr>
                <a:spLocks noChangeShapeType="1"/>
              </p:cNvSpPr>
              <p:nvPr/>
            </p:nvSpPr>
            <p:spPr bwMode="auto">
              <a:xfrm>
                <a:off x="4560" y="2880"/>
                <a:ext cx="0" cy="144"/>
              </a:xfrm>
              <a:prstGeom prst="line">
                <a:avLst/>
              </a:prstGeom>
              <a:noFill/>
              <a:ln w="19050">
                <a:solidFill>
                  <a:srgbClr val="FF0000"/>
                </a:solidFill>
                <a:round/>
                <a:headEnd/>
                <a:tailEnd/>
              </a:ln>
            </p:spPr>
            <p:txBody>
              <a:bodyPr/>
              <a:lstStyle/>
              <a:p>
                <a:endParaRPr lang="en-US"/>
              </a:p>
            </p:txBody>
          </p:sp>
        </p:grpSp>
      </p:grpSp>
      <p:grpSp>
        <p:nvGrpSpPr>
          <p:cNvPr id="9" name="Group 207"/>
          <p:cNvGrpSpPr>
            <a:grpSpLocks/>
          </p:cNvGrpSpPr>
          <p:nvPr/>
        </p:nvGrpSpPr>
        <p:grpSpPr bwMode="auto">
          <a:xfrm>
            <a:off x="6372295" y="2482344"/>
            <a:ext cx="263481" cy="1142562"/>
            <a:chOff x="4512" y="2400"/>
            <a:chExt cx="96" cy="480"/>
          </a:xfrm>
        </p:grpSpPr>
        <p:sp>
          <p:nvSpPr>
            <p:cNvPr id="11280" name="AutoShape 208">
              <a:hlinkClick r:id="" action="ppaction://hlinkshowjump?jump=lastslide" highlightClick="1"/>
            </p:cNvPr>
            <p:cNvSpPr>
              <a:spLocks noChangeArrowheads="1"/>
            </p:cNvSpPr>
            <p:nvPr/>
          </p:nvSpPr>
          <p:spPr bwMode="auto">
            <a:xfrm rot="-5400000">
              <a:off x="4464" y="2592"/>
              <a:ext cx="192" cy="96"/>
            </a:xfrm>
            <a:prstGeom prst="actionButtonEnd">
              <a:avLst/>
            </a:prstGeom>
            <a:solidFill>
              <a:srgbClr val="FF0000"/>
            </a:solidFill>
            <a:ln w="19050">
              <a:solidFill>
                <a:srgbClr val="FF0000"/>
              </a:solidFill>
              <a:miter lim="800000"/>
              <a:headEnd/>
              <a:tailEnd/>
            </a:ln>
          </p:spPr>
          <p:txBody>
            <a:bodyPr wrap="none" anchor="ctr"/>
            <a:lstStyle/>
            <a:p>
              <a:endParaRPr lang="vi-VN"/>
            </a:p>
          </p:txBody>
        </p:sp>
        <p:sp>
          <p:nvSpPr>
            <p:cNvPr id="11281" name="Line 209"/>
            <p:cNvSpPr>
              <a:spLocks noChangeShapeType="1"/>
            </p:cNvSpPr>
            <p:nvPr/>
          </p:nvSpPr>
          <p:spPr bwMode="auto">
            <a:xfrm>
              <a:off x="4560" y="2400"/>
              <a:ext cx="0" cy="144"/>
            </a:xfrm>
            <a:prstGeom prst="line">
              <a:avLst/>
            </a:prstGeom>
            <a:noFill/>
            <a:ln w="19050">
              <a:solidFill>
                <a:srgbClr val="FF0000"/>
              </a:solidFill>
              <a:round/>
              <a:headEnd/>
              <a:tailEnd/>
            </a:ln>
          </p:spPr>
          <p:txBody>
            <a:bodyPr/>
            <a:lstStyle/>
            <a:p>
              <a:endParaRPr lang="en-US"/>
            </a:p>
          </p:txBody>
        </p:sp>
        <p:sp>
          <p:nvSpPr>
            <p:cNvPr id="11282" name="Line 210"/>
            <p:cNvSpPr>
              <a:spLocks noChangeShapeType="1"/>
            </p:cNvSpPr>
            <p:nvPr/>
          </p:nvSpPr>
          <p:spPr bwMode="auto">
            <a:xfrm>
              <a:off x="4560" y="2736"/>
              <a:ext cx="0" cy="144"/>
            </a:xfrm>
            <a:prstGeom prst="line">
              <a:avLst/>
            </a:prstGeom>
            <a:noFill/>
            <a:ln w="19050">
              <a:solidFill>
                <a:srgbClr val="FF0000"/>
              </a:solidFill>
              <a:round/>
              <a:headEnd/>
              <a:tailEnd/>
            </a:ln>
          </p:spPr>
          <p:txBody>
            <a:bodyPr/>
            <a:lstStyle/>
            <a:p>
              <a:endParaRPr lang="en-US"/>
            </a:p>
          </p:txBody>
        </p:sp>
      </p:grpSp>
      <p:sp>
        <p:nvSpPr>
          <p:cNvPr id="11278" name="Line 216"/>
          <p:cNvSpPr>
            <a:spLocks noChangeShapeType="1"/>
          </p:cNvSpPr>
          <p:nvPr/>
        </p:nvSpPr>
        <p:spPr bwMode="auto">
          <a:xfrm rot="10800000" flipV="1">
            <a:off x="1831239" y="2488918"/>
            <a:ext cx="897334" cy="42074"/>
          </a:xfrm>
          <a:prstGeom prst="line">
            <a:avLst/>
          </a:prstGeom>
          <a:noFill/>
          <a:ln w="28575">
            <a:solidFill>
              <a:srgbClr val="FF3300"/>
            </a:solidFill>
            <a:round/>
            <a:headEnd/>
            <a:tailEnd type="oval" w="med" len="med"/>
          </a:ln>
        </p:spPr>
        <p:txBody>
          <a:bodyPr lIns="91434" tIns="45717" rIns="91434" bIns="45717"/>
          <a:lstStyle/>
          <a:p>
            <a:endParaRPr lang="en-US"/>
          </a:p>
        </p:txBody>
      </p:sp>
      <p:sp>
        <p:nvSpPr>
          <p:cNvPr id="11279" name="Rectangle 217"/>
          <p:cNvSpPr>
            <a:spLocks noChangeArrowheads="1"/>
          </p:cNvSpPr>
          <p:nvPr/>
        </p:nvSpPr>
        <p:spPr bwMode="auto">
          <a:xfrm>
            <a:off x="4173497" y="1339783"/>
            <a:ext cx="722931" cy="407588"/>
          </a:xfrm>
          <a:prstGeom prst="rect">
            <a:avLst/>
          </a:prstGeom>
          <a:solidFill>
            <a:schemeClr val="bg1"/>
          </a:solidFill>
          <a:ln w="9525">
            <a:noFill/>
            <a:miter lim="800000"/>
            <a:headEnd/>
            <a:tailEnd/>
          </a:ln>
        </p:spPr>
        <p:txBody>
          <a:bodyPr wrap="none" lIns="91434" tIns="45717" rIns="91434" bIns="45717" anchor="ctr"/>
          <a:lstStyle/>
          <a:p>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700000">
                                      <p:cBhvr>
                                        <p:cTn id="6" dur="2000" fill="hold"/>
                                        <p:tgtEl>
                                          <p:spTgt spid="4"/>
                                        </p:tgtEl>
                                        <p:attrNameLst>
                                          <p:attrName>r</p:attrName>
                                        </p:attrNameLst>
                                      </p:cBhvr>
                                    </p:animRot>
                                  </p:childTnLst>
                                </p:cTn>
                              </p:par>
                            </p:childTnLst>
                          </p:cTn>
                        </p:par>
                        <p:par>
                          <p:cTn id="7" fill="hold" nodeType="afterGroup">
                            <p:stCondLst>
                              <p:cond delay="2000"/>
                            </p:stCondLst>
                            <p:childTnLst>
                              <p:par>
                                <p:cTn id="8" presetID="20" presetClass="entr" presetSubtype="0" repeatCount="indefinite"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500"/>
                                        <p:tgtEl>
                                          <p:spTgt spid="2"/>
                                        </p:tgtEl>
                                      </p:cBhvr>
                                    </p:animEffect>
                                  </p:childTnLst>
                                </p:cTn>
                              </p:par>
                              <p:par>
                                <p:cTn id="11" presetID="22" presetClass="entr" presetSubtype="1" repeatCount="indefinite"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1000"/>
                                        <p:tgtEl>
                                          <p:spTgt spid="7"/>
                                        </p:tgtEl>
                                      </p:cBhvr>
                                    </p:animEffect>
                                  </p:childTnLst>
                                </p:cTn>
                              </p:par>
                            </p:childTnLst>
                          </p:cTn>
                        </p:par>
                        <p:par>
                          <p:cTn id="14" fill="hold" nodeType="afterGroup">
                            <p:stCondLst>
                              <p:cond delay="3000"/>
                            </p:stCondLst>
                            <p:childTnLst>
                              <p:par>
                                <p:cTn id="15" presetID="22" presetClass="entr" presetSubtype="4" repeatCount="indefinite"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ải bộ hình nền powerpoint Tết 2023 cực đẹp để sử dụng"/>
          <p:cNvPicPr>
            <a:picLocks noChangeAspect="1" noChangeArrowheads="1"/>
          </p:cNvPicPr>
          <p:nvPr/>
        </p:nvPicPr>
        <p:blipFill>
          <a:blip r:embed="rId2"/>
          <a:srcRect/>
          <a:stretch>
            <a:fillRect/>
          </a:stretch>
        </p:blipFill>
        <p:spPr bwMode="auto">
          <a:xfrm rot="10800000">
            <a:off x="0" y="-1"/>
            <a:ext cx="9144000" cy="6858000"/>
          </a:xfrm>
          <a:prstGeom prst="rect">
            <a:avLst/>
          </a:prstGeom>
          <a:noFill/>
        </p:spPr>
      </p:pic>
      <p:sp>
        <p:nvSpPr>
          <p:cNvPr id="3" name="Text Box 27"/>
          <p:cNvSpPr txBox="1">
            <a:spLocks noChangeArrowheads="1"/>
          </p:cNvSpPr>
          <p:nvPr/>
        </p:nvSpPr>
        <p:spPr bwMode="auto">
          <a:xfrm>
            <a:off x="0" y="0"/>
            <a:ext cx="9027731" cy="3539424"/>
          </a:xfrm>
          <a:prstGeom prst="rect">
            <a:avLst/>
          </a:prstGeom>
          <a:solidFill>
            <a:srgbClr val="FFFFFF"/>
          </a:solidFill>
          <a:ln w="9525">
            <a:noFill/>
            <a:miter lim="800000"/>
            <a:headEnd/>
            <a:tailEnd/>
          </a:ln>
        </p:spPr>
        <p:txBody>
          <a:bodyPr wrap="square" lIns="91434" tIns="45717" rIns="91434" bIns="45717">
            <a:spAutoFit/>
          </a:bodyPr>
          <a:lstStyle/>
          <a:p>
            <a:pPr algn="just" eaLnBrk="1" hangingPunct="1"/>
            <a:r>
              <a:rPr lang="en-US" sz="2400" b="1" i="1" dirty="0">
                <a:solidFill>
                  <a:srgbClr val="FF0000"/>
                </a:solidFill>
                <a:cs typeface="Times New Roman" pitchFamily="18" charset="0"/>
              </a:rPr>
              <a:t>  </a:t>
            </a:r>
            <a:r>
              <a:rPr lang="en-US" sz="2800" b="1" dirty="0">
                <a:latin typeface="Times New Roman" pitchFamily="18" charset="0"/>
                <a:cs typeface="Times New Roman" pitchFamily="18" charset="0"/>
              </a:rPr>
              <a:t>C2. </a:t>
            </a:r>
            <a:r>
              <a:rPr lang="en-US" sz="2800" b="1" dirty="0" err="1">
                <a:latin typeface="Times New Roman" pitchFamily="18" charset="0"/>
                <a:cs typeface="Times New Roman" pitchFamily="18" charset="0"/>
              </a:rPr>
              <a:t>Đặt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cuộn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HĐT </a:t>
            </a:r>
            <a:r>
              <a:rPr lang="en-US" sz="2800" b="1" dirty="0" err="1">
                <a:latin typeface="Times New Roman" pitchFamily="18" charset="0"/>
                <a:cs typeface="Times New Roman" pitchFamily="18" charset="0"/>
              </a:rPr>
              <a:t>xoay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cuôn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xoay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chạy</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lõi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xuyên</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tiết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diện</a:t>
            </a:r>
            <a:r>
              <a:rPr lang="en-US" sz="2800" b="1" dirty="0">
                <a:latin typeface="Times New Roman" pitchFamily="18" charset="0"/>
                <a:cs typeface="Times New Roman" pitchFamily="18" charset="0"/>
              </a:rPr>
              <a:t> S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cuôn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cuộn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xuất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xoay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xoay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HĐT </a:t>
            </a:r>
            <a:r>
              <a:rPr lang="en-US" sz="2800" b="1" dirty="0" err="1">
                <a:latin typeface="Times New Roman" pitchFamily="18" charset="0"/>
                <a:cs typeface="Times New Roman" pitchFamily="18" charset="0"/>
              </a:rPr>
              <a:t>xoay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Bởi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cuộn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xoay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chiều</a:t>
            </a:r>
            <a:r>
              <a:rPr lang="en-US" sz="2800" b="1" dirty="0">
                <a:latin typeface="Times New Roman" pitchFamily="18" charset="0"/>
                <a:cs typeface="Times New Roman" pitchFamily="18" charset="0"/>
              </a:rPr>
              <a:t>.</a:t>
            </a:r>
          </a:p>
        </p:txBody>
      </p:sp>
      <p:sp>
        <p:nvSpPr>
          <p:cNvPr id="4" name="Rectangle 3"/>
          <p:cNvSpPr/>
          <p:nvPr/>
        </p:nvSpPr>
        <p:spPr>
          <a:xfrm>
            <a:off x="2209800" y="3657600"/>
            <a:ext cx="2351926" cy="646331"/>
          </a:xfrm>
          <a:prstGeom prst="rect">
            <a:avLst/>
          </a:prstGeom>
        </p:spPr>
        <p:txBody>
          <a:bodyPr wrap="none">
            <a:spAutoFit/>
          </a:bodyPr>
          <a:lstStyle/>
          <a:p>
            <a:r>
              <a:rPr lang="en-US" sz="3600" b="1" dirty="0">
                <a:solidFill>
                  <a:srgbClr val="C00000"/>
                </a:solidFill>
                <a:latin typeface="Times New Roman" panose="02020603050405020304" pitchFamily="18" charset="0"/>
                <a:cs typeface="Times New Roman" panose="02020603050405020304" pitchFamily="18" charset="0"/>
              </a:rPr>
              <a:t>3. </a:t>
            </a:r>
            <a:r>
              <a:rPr lang="en-US" sz="3600" b="1" dirty="0" err="1">
                <a:solidFill>
                  <a:srgbClr val="C00000"/>
                </a:solidFill>
                <a:latin typeface="Times New Roman" panose="02020603050405020304" pitchFamily="18" charset="0"/>
                <a:cs typeface="Times New Roman" panose="02020603050405020304" pitchFamily="18" charset="0"/>
              </a:rPr>
              <a:t>Kết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luận</a:t>
            </a:r>
            <a:endParaRPr lang="en-US" sz="3600" b="1" dirty="0">
              <a:solidFill>
                <a:srgbClr val="C00000"/>
              </a:solidFill>
            </a:endParaRPr>
          </a:p>
        </p:txBody>
      </p:sp>
      <p:sp>
        <p:nvSpPr>
          <p:cNvPr id="5" name="Rectangle 4"/>
          <p:cNvSpPr/>
          <p:nvPr/>
        </p:nvSpPr>
        <p:spPr>
          <a:xfrm>
            <a:off x="2514600" y="4191000"/>
            <a:ext cx="6629400" cy="2554545"/>
          </a:xfrm>
          <a:prstGeom prst="rect">
            <a:avLst/>
          </a:prstGeom>
        </p:spPr>
        <p:txBody>
          <a:bodyPr wrap="square">
            <a:spAutoFit/>
          </a:bodyPr>
          <a:lstStyle/>
          <a:p>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cấp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xoay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thì</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cấp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xoay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chiều</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a:off x="7862888" y="4738688"/>
            <a:ext cx="152400" cy="152400"/>
          </a:xfrm>
          <a:prstGeom prst="ellipse">
            <a:avLst/>
          </a:prstGeom>
          <a:solidFill>
            <a:srgbClr val="00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59" name="Oval 3"/>
          <p:cNvSpPr>
            <a:spLocks noChangeArrowheads="1"/>
          </p:cNvSpPr>
          <p:nvPr/>
        </p:nvSpPr>
        <p:spPr bwMode="auto">
          <a:xfrm>
            <a:off x="7848600" y="2376488"/>
            <a:ext cx="152400" cy="152400"/>
          </a:xfrm>
          <a:prstGeom prst="ellipse">
            <a:avLst/>
          </a:prstGeom>
          <a:solidFill>
            <a:srgbClr val="FF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2" name="Group 4"/>
          <p:cNvGrpSpPr>
            <a:grpSpLocks/>
          </p:cNvGrpSpPr>
          <p:nvPr/>
        </p:nvGrpSpPr>
        <p:grpSpPr bwMode="auto">
          <a:xfrm>
            <a:off x="3028950" y="377825"/>
            <a:ext cx="3886200" cy="5638800"/>
            <a:chOff x="1056" y="288"/>
            <a:chExt cx="3453" cy="3552"/>
          </a:xfrm>
        </p:grpSpPr>
        <p:sp>
          <p:nvSpPr>
            <p:cNvPr id="45061" name="Line 5"/>
            <p:cNvSpPr>
              <a:spLocks noChangeShapeType="1"/>
            </p:cNvSpPr>
            <p:nvPr/>
          </p:nvSpPr>
          <p:spPr bwMode="auto">
            <a:xfrm>
              <a:off x="1056" y="714"/>
              <a:ext cx="0" cy="31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62" name="Line 6"/>
            <p:cNvSpPr>
              <a:spLocks noChangeShapeType="1"/>
            </p:cNvSpPr>
            <p:nvPr/>
          </p:nvSpPr>
          <p:spPr bwMode="auto">
            <a:xfrm>
              <a:off x="3900" y="714"/>
              <a:ext cx="0" cy="31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63" name="Line 7"/>
            <p:cNvSpPr>
              <a:spLocks noChangeShapeType="1"/>
            </p:cNvSpPr>
            <p:nvPr/>
          </p:nvSpPr>
          <p:spPr bwMode="auto">
            <a:xfrm>
              <a:off x="1056" y="714"/>
              <a:ext cx="28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64" name="Line 8"/>
            <p:cNvSpPr>
              <a:spLocks noChangeShapeType="1"/>
            </p:cNvSpPr>
            <p:nvPr/>
          </p:nvSpPr>
          <p:spPr bwMode="auto">
            <a:xfrm>
              <a:off x="1056" y="3840"/>
              <a:ext cx="28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65" name="Line 9"/>
            <p:cNvSpPr>
              <a:spLocks noChangeShapeType="1"/>
            </p:cNvSpPr>
            <p:nvPr/>
          </p:nvSpPr>
          <p:spPr bwMode="auto">
            <a:xfrm>
              <a:off x="1598" y="1248"/>
              <a:ext cx="176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66" name="Line 10"/>
            <p:cNvSpPr>
              <a:spLocks noChangeShapeType="1"/>
            </p:cNvSpPr>
            <p:nvPr/>
          </p:nvSpPr>
          <p:spPr bwMode="auto">
            <a:xfrm flipV="1">
              <a:off x="1598" y="3264"/>
              <a:ext cx="1762" cy="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67" name="Line 11"/>
            <p:cNvSpPr>
              <a:spLocks noChangeShapeType="1"/>
            </p:cNvSpPr>
            <p:nvPr/>
          </p:nvSpPr>
          <p:spPr bwMode="auto">
            <a:xfrm>
              <a:off x="1584" y="1248"/>
              <a:ext cx="14" cy="202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68" name="Line 12"/>
            <p:cNvSpPr>
              <a:spLocks noChangeShapeType="1"/>
            </p:cNvSpPr>
            <p:nvPr/>
          </p:nvSpPr>
          <p:spPr bwMode="auto">
            <a:xfrm>
              <a:off x="3360" y="1248"/>
              <a:ext cx="0" cy="202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69" name="Line 13"/>
            <p:cNvSpPr>
              <a:spLocks noChangeShapeType="1"/>
            </p:cNvSpPr>
            <p:nvPr/>
          </p:nvSpPr>
          <p:spPr bwMode="auto">
            <a:xfrm flipV="1">
              <a:off x="1598" y="2845"/>
              <a:ext cx="609" cy="427"/>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70" name="Line 14"/>
            <p:cNvSpPr>
              <a:spLocks noChangeShapeType="1"/>
            </p:cNvSpPr>
            <p:nvPr/>
          </p:nvSpPr>
          <p:spPr bwMode="auto">
            <a:xfrm flipV="1">
              <a:off x="3900" y="3414"/>
              <a:ext cx="609" cy="4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71" name="Line 15"/>
            <p:cNvSpPr>
              <a:spLocks noChangeShapeType="1"/>
            </p:cNvSpPr>
            <p:nvPr/>
          </p:nvSpPr>
          <p:spPr bwMode="auto">
            <a:xfrm flipV="1">
              <a:off x="3900" y="288"/>
              <a:ext cx="609" cy="4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72" name="Line 16"/>
            <p:cNvSpPr>
              <a:spLocks noChangeShapeType="1"/>
            </p:cNvSpPr>
            <p:nvPr/>
          </p:nvSpPr>
          <p:spPr bwMode="auto">
            <a:xfrm flipV="1">
              <a:off x="1056" y="288"/>
              <a:ext cx="609" cy="4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73" name="Line 17"/>
            <p:cNvSpPr>
              <a:spLocks noChangeShapeType="1"/>
            </p:cNvSpPr>
            <p:nvPr/>
          </p:nvSpPr>
          <p:spPr bwMode="auto">
            <a:xfrm>
              <a:off x="1665" y="288"/>
              <a:ext cx="28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74" name="Line 18"/>
            <p:cNvSpPr>
              <a:spLocks noChangeShapeType="1"/>
            </p:cNvSpPr>
            <p:nvPr/>
          </p:nvSpPr>
          <p:spPr bwMode="auto">
            <a:xfrm>
              <a:off x="4509" y="288"/>
              <a:ext cx="0" cy="31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75" name="Line 19"/>
            <p:cNvSpPr>
              <a:spLocks noChangeShapeType="1"/>
            </p:cNvSpPr>
            <p:nvPr/>
          </p:nvSpPr>
          <p:spPr bwMode="auto">
            <a:xfrm flipV="1">
              <a:off x="2199" y="2850"/>
              <a:ext cx="115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76" name="Line 20"/>
            <p:cNvSpPr>
              <a:spLocks noChangeShapeType="1"/>
            </p:cNvSpPr>
            <p:nvPr/>
          </p:nvSpPr>
          <p:spPr bwMode="auto">
            <a:xfrm flipV="1">
              <a:off x="2207" y="1248"/>
              <a:ext cx="1" cy="1597"/>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77" name="Line 21"/>
            <p:cNvSpPr>
              <a:spLocks noChangeShapeType="1"/>
            </p:cNvSpPr>
            <p:nvPr/>
          </p:nvSpPr>
          <p:spPr bwMode="auto">
            <a:xfrm>
              <a:off x="1568" y="346"/>
              <a:ext cx="284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78" name="Line 22"/>
            <p:cNvSpPr>
              <a:spLocks noChangeShapeType="1"/>
            </p:cNvSpPr>
            <p:nvPr/>
          </p:nvSpPr>
          <p:spPr bwMode="auto">
            <a:xfrm>
              <a:off x="1411" y="457"/>
              <a:ext cx="284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79" name="Line 23"/>
            <p:cNvSpPr>
              <a:spLocks noChangeShapeType="1"/>
            </p:cNvSpPr>
            <p:nvPr/>
          </p:nvSpPr>
          <p:spPr bwMode="auto">
            <a:xfrm>
              <a:off x="1318" y="514"/>
              <a:ext cx="284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80" name="Line 24"/>
            <p:cNvSpPr>
              <a:spLocks noChangeShapeType="1"/>
            </p:cNvSpPr>
            <p:nvPr/>
          </p:nvSpPr>
          <p:spPr bwMode="auto">
            <a:xfrm>
              <a:off x="1234" y="585"/>
              <a:ext cx="2843"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81" name="Line 25"/>
            <p:cNvSpPr>
              <a:spLocks noChangeShapeType="1"/>
            </p:cNvSpPr>
            <p:nvPr/>
          </p:nvSpPr>
          <p:spPr bwMode="auto">
            <a:xfrm>
              <a:off x="1136" y="643"/>
              <a:ext cx="284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82" name="Line 26"/>
            <p:cNvSpPr>
              <a:spLocks noChangeShapeType="1"/>
            </p:cNvSpPr>
            <p:nvPr/>
          </p:nvSpPr>
          <p:spPr bwMode="auto">
            <a:xfrm>
              <a:off x="1505" y="390"/>
              <a:ext cx="2843"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83" name="Line 27"/>
            <p:cNvSpPr>
              <a:spLocks noChangeShapeType="1"/>
            </p:cNvSpPr>
            <p:nvPr/>
          </p:nvSpPr>
          <p:spPr bwMode="auto">
            <a:xfrm>
              <a:off x="3967" y="657"/>
              <a:ext cx="0" cy="312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84" name="Line 28"/>
            <p:cNvSpPr>
              <a:spLocks noChangeShapeType="1"/>
            </p:cNvSpPr>
            <p:nvPr/>
          </p:nvSpPr>
          <p:spPr bwMode="auto">
            <a:xfrm>
              <a:off x="4035" y="643"/>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85" name="Line 29"/>
            <p:cNvSpPr>
              <a:spLocks noChangeShapeType="1"/>
            </p:cNvSpPr>
            <p:nvPr/>
          </p:nvSpPr>
          <p:spPr bwMode="auto">
            <a:xfrm>
              <a:off x="4103" y="572"/>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86" name="Line 30"/>
            <p:cNvSpPr>
              <a:spLocks noChangeShapeType="1"/>
            </p:cNvSpPr>
            <p:nvPr/>
          </p:nvSpPr>
          <p:spPr bwMode="auto">
            <a:xfrm>
              <a:off x="4158" y="528"/>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87" name="Line 31"/>
            <p:cNvSpPr>
              <a:spLocks noChangeShapeType="1"/>
            </p:cNvSpPr>
            <p:nvPr/>
          </p:nvSpPr>
          <p:spPr bwMode="auto">
            <a:xfrm>
              <a:off x="3967" y="643"/>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88" name="Line 32"/>
            <p:cNvSpPr>
              <a:spLocks noChangeShapeType="1"/>
            </p:cNvSpPr>
            <p:nvPr/>
          </p:nvSpPr>
          <p:spPr bwMode="auto">
            <a:xfrm>
              <a:off x="4306" y="448"/>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89" name="Line 33"/>
            <p:cNvSpPr>
              <a:spLocks noChangeShapeType="1"/>
            </p:cNvSpPr>
            <p:nvPr/>
          </p:nvSpPr>
          <p:spPr bwMode="auto">
            <a:xfrm>
              <a:off x="4374" y="377"/>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90" name="Line 34"/>
            <p:cNvSpPr>
              <a:spLocks noChangeShapeType="1"/>
            </p:cNvSpPr>
            <p:nvPr/>
          </p:nvSpPr>
          <p:spPr bwMode="auto">
            <a:xfrm>
              <a:off x="4429" y="332"/>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91" name="Line 35"/>
            <p:cNvSpPr>
              <a:spLocks noChangeShapeType="1"/>
            </p:cNvSpPr>
            <p:nvPr/>
          </p:nvSpPr>
          <p:spPr bwMode="auto">
            <a:xfrm>
              <a:off x="4238" y="448"/>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92" name="Line 36"/>
            <p:cNvSpPr>
              <a:spLocks noChangeShapeType="1"/>
            </p:cNvSpPr>
            <p:nvPr/>
          </p:nvSpPr>
          <p:spPr bwMode="auto">
            <a:xfrm>
              <a:off x="1667" y="3216"/>
              <a:ext cx="1693"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93" name="Line 37"/>
            <p:cNvSpPr>
              <a:spLocks noChangeShapeType="1"/>
            </p:cNvSpPr>
            <p:nvPr/>
          </p:nvSpPr>
          <p:spPr bwMode="auto">
            <a:xfrm>
              <a:off x="1727" y="3156"/>
              <a:ext cx="163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94" name="Line 38"/>
            <p:cNvSpPr>
              <a:spLocks noChangeShapeType="1"/>
            </p:cNvSpPr>
            <p:nvPr/>
          </p:nvSpPr>
          <p:spPr bwMode="auto">
            <a:xfrm flipV="1">
              <a:off x="1830" y="3099"/>
              <a:ext cx="1558"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95" name="Line 39"/>
            <p:cNvSpPr>
              <a:spLocks noChangeShapeType="1"/>
            </p:cNvSpPr>
            <p:nvPr/>
          </p:nvSpPr>
          <p:spPr bwMode="auto">
            <a:xfrm>
              <a:off x="1860" y="3045"/>
              <a:ext cx="1488"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96" name="Line 40"/>
            <p:cNvSpPr>
              <a:spLocks noChangeShapeType="1"/>
            </p:cNvSpPr>
            <p:nvPr/>
          </p:nvSpPr>
          <p:spPr bwMode="auto">
            <a:xfrm flipV="1">
              <a:off x="1932" y="2988"/>
              <a:ext cx="1422"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97" name="Line 41"/>
            <p:cNvSpPr>
              <a:spLocks noChangeShapeType="1"/>
            </p:cNvSpPr>
            <p:nvPr/>
          </p:nvSpPr>
          <p:spPr bwMode="auto">
            <a:xfrm flipV="1">
              <a:off x="2010" y="2943"/>
              <a:ext cx="135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98" name="Line 42"/>
            <p:cNvSpPr>
              <a:spLocks noChangeShapeType="1"/>
            </p:cNvSpPr>
            <p:nvPr/>
          </p:nvSpPr>
          <p:spPr bwMode="auto">
            <a:xfrm flipV="1">
              <a:off x="2101" y="2903"/>
              <a:ext cx="1287"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99" name="Line 43"/>
            <p:cNvSpPr>
              <a:spLocks noChangeShapeType="1"/>
            </p:cNvSpPr>
            <p:nvPr/>
          </p:nvSpPr>
          <p:spPr bwMode="auto">
            <a:xfrm>
              <a:off x="2091" y="1248"/>
              <a:ext cx="0" cy="168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00" name="Line 44"/>
            <p:cNvSpPr>
              <a:spLocks noChangeShapeType="1"/>
            </p:cNvSpPr>
            <p:nvPr/>
          </p:nvSpPr>
          <p:spPr bwMode="auto">
            <a:xfrm flipH="1">
              <a:off x="2139" y="1248"/>
              <a:ext cx="21" cy="16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01" name="Line 45"/>
            <p:cNvSpPr>
              <a:spLocks noChangeShapeType="1"/>
            </p:cNvSpPr>
            <p:nvPr/>
          </p:nvSpPr>
          <p:spPr bwMode="auto">
            <a:xfrm>
              <a:off x="2016" y="1296"/>
              <a:ext cx="13" cy="163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02" name="Line 46"/>
            <p:cNvSpPr>
              <a:spLocks noChangeShapeType="1"/>
            </p:cNvSpPr>
            <p:nvPr/>
          </p:nvSpPr>
          <p:spPr bwMode="auto">
            <a:xfrm>
              <a:off x="1968" y="1296"/>
              <a:ext cx="6" cy="170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03" name="Line 47"/>
            <p:cNvSpPr>
              <a:spLocks noChangeShapeType="1"/>
            </p:cNvSpPr>
            <p:nvPr/>
          </p:nvSpPr>
          <p:spPr bwMode="auto">
            <a:xfrm flipH="1">
              <a:off x="1868" y="1248"/>
              <a:ext cx="4" cy="181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04" name="Line 48"/>
            <p:cNvSpPr>
              <a:spLocks noChangeShapeType="1"/>
            </p:cNvSpPr>
            <p:nvPr/>
          </p:nvSpPr>
          <p:spPr bwMode="auto">
            <a:xfrm flipH="1">
              <a:off x="1911" y="1248"/>
              <a:ext cx="9" cy="1797"/>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05" name="Line 49"/>
            <p:cNvSpPr>
              <a:spLocks noChangeShapeType="1"/>
            </p:cNvSpPr>
            <p:nvPr/>
          </p:nvSpPr>
          <p:spPr bwMode="auto">
            <a:xfrm flipH="1">
              <a:off x="1801" y="1248"/>
              <a:ext cx="23" cy="1882"/>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06" name="Line 50"/>
            <p:cNvSpPr>
              <a:spLocks noChangeShapeType="1"/>
            </p:cNvSpPr>
            <p:nvPr/>
          </p:nvSpPr>
          <p:spPr bwMode="auto">
            <a:xfrm flipH="1">
              <a:off x="1665" y="1248"/>
              <a:ext cx="15" cy="1953"/>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07" name="Line 51"/>
            <p:cNvSpPr>
              <a:spLocks noChangeShapeType="1"/>
            </p:cNvSpPr>
            <p:nvPr/>
          </p:nvSpPr>
          <p:spPr bwMode="auto">
            <a:xfrm flipH="1">
              <a:off x="1720" y="1248"/>
              <a:ext cx="8" cy="193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 name="Group 52"/>
          <p:cNvGrpSpPr>
            <a:grpSpLocks/>
          </p:cNvGrpSpPr>
          <p:nvPr/>
        </p:nvGrpSpPr>
        <p:grpSpPr bwMode="auto">
          <a:xfrm>
            <a:off x="4743450" y="319088"/>
            <a:ext cx="2209800" cy="1604962"/>
            <a:chOff x="4176" y="1584"/>
            <a:chExt cx="1392" cy="1011"/>
          </a:xfrm>
        </p:grpSpPr>
        <p:grpSp>
          <p:nvGrpSpPr>
            <p:cNvPr id="4" name="Group 53"/>
            <p:cNvGrpSpPr>
              <a:grpSpLocks/>
            </p:cNvGrpSpPr>
            <p:nvPr/>
          </p:nvGrpSpPr>
          <p:grpSpPr bwMode="auto">
            <a:xfrm>
              <a:off x="4176" y="1584"/>
              <a:ext cx="1392" cy="1011"/>
              <a:chOff x="4158" y="381"/>
              <a:chExt cx="1275" cy="963"/>
            </a:xfrm>
          </p:grpSpPr>
          <p:sp>
            <p:nvSpPr>
              <p:cNvPr id="45110" name="Line 54"/>
              <p:cNvSpPr>
                <a:spLocks noChangeShapeType="1"/>
              </p:cNvSpPr>
              <p:nvPr/>
            </p:nvSpPr>
            <p:spPr bwMode="auto">
              <a:xfrm flipV="1">
                <a:off x="4158" y="381"/>
                <a:ext cx="432" cy="43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11" name="Line 55"/>
              <p:cNvSpPr>
                <a:spLocks noChangeShapeType="1"/>
              </p:cNvSpPr>
              <p:nvPr/>
            </p:nvSpPr>
            <p:spPr bwMode="auto">
              <a:xfrm flipV="1">
                <a:off x="4158" y="909"/>
                <a:ext cx="432" cy="43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12" name="Line 56"/>
              <p:cNvSpPr>
                <a:spLocks noChangeShapeType="1"/>
              </p:cNvSpPr>
              <p:nvPr/>
            </p:nvSpPr>
            <p:spPr bwMode="auto">
              <a:xfrm>
                <a:off x="4572" y="381"/>
                <a:ext cx="0" cy="528"/>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13" name="Line 57"/>
              <p:cNvSpPr>
                <a:spLocks noChangeShapeType="1"/>
              </p:cNvSpPr>
              <p:nvPr/>
            </p:nvSpPr>
            <p:spPr bwMode="auto">
              <a:xfrm flipV="1">
                <a:off x="4704" y="432"/>
                <a:ext cx="432" cy="43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14" name="AutoShape 58"/>
              <p:cNvSpPr>
                <a:spLocks noChangeArrowheads="1"/>
              </p:cNvSpPr>
              <p:nvPr/>
            </p:nvSpPr>
            <p:spPr bwMode="auto">
              <a:xfrm flipH="1" flipV="1">
                <a:off x="4176" y="384"/>
                <a:ext cx="1248" cy="960"/>
              </a:xfrm>
              <a:prstGeom prst="cube">
                <a:avLst>
                  <a:gd name="adj" fmla="val 43231"/>
                </a:avLst>
              </a:prstGeom>
              <a:solidFill>
                <a:schemeClr val="bg1"/>
              </a:solidFill>
              <a:ln w="28575">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5115" name="Line 59"/>
              <p:cNvSpPr>
                <a:spLocks noChangeShapeType="1"/>
              </p:cNvSpPr>
              <p:nvPr/>
            </p:nvSpPr>
            <p:spPr bwMode="auto">
              <a:xfrm>
                <a:off x="4176" y="816"/>
                <a:ext cx="0" cy="528"/>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16" name="Line 60"/>
              <p:cNvSpPr>
                <a:spLocks noChangeShapeType="1"/>
              </p:cNvSpPr>
              <p:nvPr/>
            </p:nvSpPr>
            <p:spPr bwMode="auto">
              <a:xfrm>
                <a:off x="4176" y="1344"/>
                <a:ext cx="816" cy="0"/>
              </a:xfrm>
              <a:prstGeom prst="line">
                <a:avLst/>
              </a:prstGeom>
              <a:noFill/>
              <a:ln w="3175">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17" name="Line 61"/>
              <p:cNvSpPr>
                <a:spLocks noChangeShapeType="1"/>
              </p:cNvSpPr>
              <p:nvPr/>
            </p:nvSpPr>
            <p:spPr bwMode="auto">
              <a:xfrm>
                <a:off x="4608" y="930"/>
                <a:ext cx="816" cy="0"/>
              </a:xfrm>
              <a:prstGeom prst="line">
                <a:avLst/>
              </a:prstGeom>
              <a:noFill/>
              <a:ln w="3175"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18" name="AutoShape 62"/>
              <p:cNvSpPr>
                <a:spLocks noChangeArrowheads="1"/>
              </p:cNvSpPr>
              <p:nvPr/>
            </p:nvSpPr>
            <p:spPr bwMode="auto">
              <a:xfrm>
                <a:off x="4608" y="930"/>
                <a:ext cx="825" cy="414"/>
              </a:xfrm>
              <a:prstGeom prst="parallelogram">
                <a:avLst>
                  <a:gd name="adj" fmla="val 108799"/>
                </a:avLst>
              </a:prstGeom>
              <a:solidFill>
                <a:srgbClr val="CCCCFF"/>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 name="Group 63"/>
            <p:cNvGrpSpPr>
              <a:grpSpLocks/>
            </p:cNvGrpSpPr>
            <p:nvPr/>
          </p:nvGrpSpPr>
          <p:grpSpPr bwMode="auto">
            <a:xfrm>
              <a:off x="4272" y="1776"/>
              <a:ext cx="1104" cy="720"/>
              <a:chOff x="3888" y="912"/>
              <a:chExt cx="1104" cy="720"/>
            </a:xfrm>
          </p:grpSpPr>
          <p:sp>
            <p:nvSpPr>
              <p:cNvPr id="45120" name="Arc 64"/>
              <p:cNvSpPr>
                <a:spLocks/>
              </p:cNvSpPr>
              <p:nvPr/>
            </p:nvSpPr>
            <p:spPr bwMode="auto">
              <a:xfrm>
                <a:off x="3936" y="1200"/>
                <a:ext cx="768"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6666FF"/>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21" name="Arc 65"/>
              <p:cNvSpPr>
                <a:spLocks/>
              </p:cNvSpPr>
              <p:nvPr/>
            </p:nvSpPr>
            <p:spPr bwMode="auto">
              <a:xfrm>
                <a:off x="3888" y="1296"/>
                <a:ext cx="672" cy="288"/>
              </a:xfrm>
              <a:custGeom>
                <a:avLst/>
                <a:gdLst>
                  <a:gd name="T0" fmla="*/ 0 w 21600"/>
                  <a:gd name="T1" fmla="*/ 0 h 21474"/>
                  <a:gd name="T2" fmla="*/ 0 w 21600"/>
                  <a:gd name="T3" fmla="*/ 0 h 21474"/>
                  <a:gd name="T4" fmla="*/ 0 w 21600"/>
                  <a:gd name="T5" fmla="*/ 0 h 21474"/>
                  <a:gd name="T6" fmla="*/ 0 60000 65536"/>
                  <a:gd name="T7" fmla="*/ 0 60000 65536"/>
                  <a:gd name="T8" fmla="*/ 0 60000 65536"/>
                </a:gdLst>
                <a:ahLst/>
                <a:cxnLst>
                  <a:cxn ang="T6">
                    <a:pos x="T0" y="T1"/>
                  </a:cxn>
                  <a:cxn ang="T7">
                    <a:pos x="T2" y="T3"/>
                  </a:cxn>
                  <a:cxn ang="T8">
                    <a:pos x="T4" y="T5"/>
                  </a:cxn>
                </a:cxnLst>
                <a:rect l="0" t="0" r="r" b="b"/>
                <a:pathLst>
                  <a:path w="21600" h="21474" fill="none" extrusionOk="0">
                    <a:moveTo>
                      <a:pt x="2331" y="0"/>
                    </a:moveTo>
                    <a:cubicBezTo>
                      <a:pt x="13294" y="1190"/>
                      <a:pt x="21600" y="10447"/>
                      <a:pt x="21600" y="21474"/>
                    </a:cubicBezTo>
                  </a:path>
                  <a:path w="21600" h="21474" stroke="0" extrusionOk="0">
                    <a:moveTo>
                      <a:pt x="2331" y="0"/>
                    </a:moveTo>
                    <a:cubicBezTo>
                      <a:pt x="13294" y="1190"/>
                      <a:pt x="21600" y="10447"/>
                      <a:pt x="21600" y="21474"/>
                    </a:cubicBezTo>
                    <a:lnTo>
                      <a:pt x="0" y="21474"/>
                    </a:lnTo>
                    <a:lnTo>
                      <a:pt x="2331" y="0"/>
                    </a:lnTo>
                    <a:close/>
                  </a:path>
                </a:pathLst>
              </a:custGeom>
              <a:noFill/>
              <a:ln w="28575">
                <a:solidFill>
                  <a:srgbClr val="6666FF"/>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22" name="Arc 66"/>
              <p:cNvSpPr>
                <a:spLocks/>
              </p:cNvSpPr>
              <p:nvPr/>
            </p:nvSpPr>
            <p:spPr bwMode="auto">
              <a:xfrm>
                <a:off x="4032" y="1104"/>
                <a:ext cx="768"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6666FF"/>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23" name="Arc 67"/>
              <p:cNvSpPr>
                <a:spLocks/>
              </p:cNvSpPr>
              <p:nvPr/>
            </p:nvSpPr>
            <p:spPr bwMode="auto">
              <a:xfrm>
                <a:off x="4224" y="912"/>
                <a:ext cx="768"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6666FF"/>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24" name="Arc 68"/>
              <p:cNvSpPr>
                <a:spLocks/>
              </p:cNvSpPr>
              <p:nvPr/>
            </p:nvSpPr>
            <p:spPr bwMode="auto">
              <a:xfrm>
                <a:off x="4080" y="1008"/>
                <a:ext cx="768"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6666FF"/>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grpSp>
        <p:nvGrpSpPr>
          <p:cNvPr id="6" name="Group 69"/>
          <p:cNvGrpSpPr>
            <a:grpSpLocks/>
          </p:cNvGrpSpPr>
          <p:nvPr/>
        </p:nvGrpSpPr>
        <p:grpSpPr bwMode="auto">
          <a:xfrm>
            <a:off x="2090738" y="1919288"/>
            <a:ext cx="2214562" cy="2752725"/>
            <a:chOff x="528" y="1296"/>
            <a:chExt cx="1395" cy="1734"/>
          </a:xfrm>
        </p:grpSpPr>
        <p:sp>
          <p:nvSpPr>
            <p:cNvPr id="45126" name="Line 70"/>
            <p:cNvSpPr>
              <a:spLocks noChangeShapeType="1"/>
            </p:cNvSpPr>
            <p:nvPr/>
          </p:nvSpPr>
          <p:spPr bwMode="auto">
            <a:xfrm flipV="1">
              <a:off x="562" y="1584"/>
              <a:ext cx="926"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27" name="Line 71"/>
            <p:cNvSpPr>
              <a:spLocks noChangeShapeType="1"/>
            </p:cNvSpPr>
            <p:nvPr/>
          </p:nvSpPr>
          <p:spPr bwMode="auto">
            <a:xfrm flipV="1">
              <a:off x="1077" y="1776"/>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28" name="Line 72"/>
            <p:cNvSpPr>
              <a:spLocks noChangeShapeType="1"/>
            </p:cNvSpPr>
            <p:nvPr/>
          </p:nvSpPr>
          <p:spPr bwMode="auto">
            <a:xfrm flipV="1">
              <a:off x="1077" y="1968"/>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29" name="Line 73"/>
            <p:cNvSpPr>
              <a:spLocks noChangeShapeType="1"/>
            </p:cNvSpPr>
            <p:nvPr/>
          </p:nvSpPr>
          <p:spPr bwMode="auto">
            <a:xfrm flipV="1">
              <a:off x="1077" y="2160"/>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30" name="Line 74"/>
            <p:cNvSpPr>
              <a:spLocks noChangeShapeType="1"/>
            </p:cNvSpPr>
            <p:nvPr/>
          </p:nvSpPr>
          <p:spPr bwMode="auto">
            <a:xfrm flipV="1">
              <a:off x="1077" y="2340"/>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31" name="Line 75"/>
            <p:cNvSpPr>
              <a:spLocks noChangeShapeType="1"/>
            </p:cNvSpPr>
            <p:nvPr/>
          </p:nvSpPr>
          <p:spPr bwMode="auto">
            <a:xfrm flipV="1">
              <a:off x="1077" y="2514"/>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32" name="Line 76"/>
            <p:cNvSpPr>
              <a:spLocks noChangeShapeType="1"/>
            </p:cNvSpPr>
            <p:nvPr/>
          </p:nvSpPr>
          <p:spPr bwMode="auto">
            <a:xfrm flipV="1">
              <a:off x="1077" y="2688"/>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33" name="Line 77"/>
            <p:cNvSpPr>
              <a:spLocks noChangeShapeType="1"/>
            </p:cNvSpPr>
            <p:nvPr/>
          </p:nvSpPr>
          <p:spPr bwMode="auto">
            <a:xfrm flipV="1">
              <a:off x="1077" y="2850"/>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34" name="Line 78"/>
            <p:cNvSpPr>
              <a:spLocks noChangeShapeType="1"/>
            </p:cNvSpPr>
            <p:nvPr/>
          </p:nvSpPr>
          <p:spPr bwMode="auto">
            <a:xfrm flipV="1">
              <a:off x="1077" y="3030"/>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35" name="Line 79"/>
            <p:cNvSpPr>
              <a:spLocks noChangeShapeType="1"/>
            </p:cNvSpPr>
            <p:nvPr/>
          </p:nvSpPr>
          <p:spPr bwMode="auto">
            <a:xfrm>
              <a:off x="528" y="2640"/>
              <a:ext cx="583"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36" name="Line 80"/>
            <p:cNvSpPr>
              <a:spLocks noChangeShapeType="1"/>
            </p:cNvSpPr>
            <p:nvPr/>
          </p:nvSpPr>
          <p:spPr bwMode="auto">
            <a:xfrm flipV="1">
              <a:off x="1488" y="2592"/>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37" name="Line 81"/>
            <p:cNvSpPr>
              <a:spLocks noChangeShapeType="1"/>
            </p:cNvSpPr>
            <p:nvPr/>
          </p:nvSpPr>
          <p:spPr bwMode="auto">
            <a:xfrm flipV="1">
              <a:off x="1488" y="2400"/>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38" name="Line 82"/>
            <p:cNvSpPr>
              <a:spLocks noChangeShapeType="1"/>
            </p:cNvSpPr>
            <p:nvPr/>
          </p:nvSpPr>
          <p:spPr bwMode="auto">
            <a:xfrm flipV="1">
              <a:off x="1488" y="1920"/>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39" name="Line 83"/>
            <p:cNvSpPr>
              <a:spLocks noChangeShapeType="1"/>
            </p:cNvSpPr>
            <p:nvPr/>
          </p:nvSpPr>
          <p:spPr bwMode="auto">
            <a:xfrm flipV="1">
              <a:off x="1488" y="1728"/>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40" name="Line 84"/>
            <p:cNvSpPr>
              <a:spLocks noChangeShapeType="1"/>
            </p:cNvSpPr>
            <p:nvPr/>
          </p:nvSpPr>
          <p:spPr bwMode="auto">
            <a:xfrm flipV="1">
              <a:off x="1488" y="2238"/>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41" name="Line 85"/>
            <p:cNvSpPr>
              <a:spLocks noChangeShapeType="1"/>
            </p:cNvSpPr>
            <p:nvPr/>
          </p:nvSpPr>
          <p:spPr bwMode="auto">
            <a:xfrm flipV="1">
              <a:off x="1488" y="1536"/>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42" name="Line 86"/>
            <p:cNvSpPr>
              <a:spLocks noChangeShapeType="1"/>
            </p:cNvSpPr>
            <p:nvPr/>
          </p:nvSpPr>
          <p:spPr bwMode="auto">
            <a:xfrm flipV="1">
              <a:off x="1488" y="1344"/>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43" name="Line 87"/>
            <p:cNvSpPr>
              <a:spLocks noChangeShapeType="1"/>
            </p:cNvSpPr>
            <p:nvPr/>
          </p:nvSpPr>
          <p:spPr bwMode="auto">
            <a:xfrm flipV="1">
              <a:off x="1488" y="1296"/>
              <a:ext cx="288" cy="288"/>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44" name="Line 88"/>
            <p:cNvSpPr>
              <a:spLocks noChangeShapeType="1"/>
            </p:cNvSpPr>
            <p:nvPr/>
          </p:nvSpPr>
          <p:spPr bwMode="auto">
            <a:xfrm flipV="1">
              <a:off x="1491" y="2079"/>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7" name="Group 89"/>
          <p:cNvGrpSpPr>
            <a:grpSpLocks/>
          </p:cNvGrpSpPr>
          <p:nvPr/>
        </p:nvGrpSpPr>
        <p:grpSpPr bwMode="auto">
          <a:xfrm>
            <a:off x="2438400" y="1981200"/>
            <a:ext cx="1609725" cy="2743200"/>
            <a:chOff x="726" y="1344"/>
            <a:chExt cx="1008" cy="1728"/>
          </a:xfrm>
        </p:grpSpPr>
        <p:sp>
          <p:nvSpPr>
            <p:cNvPr id="45146" name="AutoShape 90"/>
            <p:cNvSpPr>
              <a:spLocks noChangeArrowheads="1"/>
            </p:cNvSpPr>
            <p:nvPr/>
          </p:nvSpPr>
          <p:spPr bwMode="auto">
            <a:xfrm rot="-5400000" flipH="1" flipV="1">
              <a:off x="1288" y="1548"/>
              <a:ext cx="77"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47" name="AutoShape 91"/>
            <p:cNvSpPr>
              <a:spLocks noChangeArrowheads="1"/>
            </p:cNvSpPr>
            <p:nvPr/>
          </p:nvSpPr>
          <p:spPr bwMode="auto">
            <a:xfrm rot="-5400000" flipH="1" flipV="1">
              <a:off x="1288" y="1739"/>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48" name="AutoShape 92"/>
            <p:cNvSpPr>
              <a:spLocks noChangeArrowheads="1"/>
            </p:cNvSpPr>
            <p:nvPr/>
          </p:nvSpPr>
          <p:spPr bwMode="auto">
            <a:xfrm rot="-5400000" flipH="1" flipV="1">
              <a:off x="1288" y="1931"/>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49" name="AutoShape 93"/>
            <p:cNvSpPr>
              <a:spLocks noChangeArrowheads="1"/>
            </p:cNvSpPr>
            <p:nvPr/>
          </p:nvSpPr>
          <p:spPr bwMode="auto">
            <a:xfrm rot="-5400000" flipH="1" flipV="1">
              <a:off x="1288" y="2123"/>
              <a:ext cx="77"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50" name="AutoShape 94"/>
            <p:cNvSpPr>
              <a:spLocks noChangeArrowheads="1"/>
            </p:cNvSpPr>
            <p:nvPr/>
          </p:nvSpPr>
          <p:spPr bwMode="auto">
            <a:xfrm rot="-5400000" flipH="1" flipV="1">
              <a:off x="1288" y="2302"/>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51" name="AutoShape 95"/>
            <p:cNvSpPr>
              <a:spLocks noChangeArrowheads="1"/>
            </p:cNvSpPr>
            <p:nvPr/>
          </p:nvSpPr>
          <p:spPr bwMode="auto">
            <a:xfrm rot="-5400000" flipH="1" flipV="1">
              <a:off x="1288" y="2476"/>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52" name="AutoShape 96"/>
            <p:cNvSpPr>
              <a:spLocks noChangeArrowheads="1"/>
            </p:cNvSpPr>
            <p:nvPr/>
          </p:nvSpPr>
          <p:spPr bwMode="auto">
            <a:xfrm rot="-5400000" flipH="1" flipV="1">
              <a:off x="1288" y="2650"/>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53" name="AutoShape 97"/>
            <p:cNvSpPr>
              <a:spLocks noChangeArrowheads="1"/>
            </p:cNvSpPr>
            <p:nvPr/>
          </p:nvSpPr>
          <p:spPr bwMode="auto">
            <a:xfrm rot="-5400000" flipH="1" flipV="1">
              <a:off x="1288" y="2811"/>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54" name="AutoShape 98"/>
            <p:cNvSpPr>
              <a:spLocks noChangeArrowheads="1"/>
            </p:cNvSpPr>
            <p:nvPr/>
          </p:nvSpPr>
          <p:spPr bwMode="auto">
            <a:xfrm rot="-5400000" flipH="1" flipV="1">
              <a:off x="1288" y="2991"/>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55" name="AutoShape 99"/>
            <p:cNvSpPr>
              <a:spLocks noChangeArrowheads="1"/>
            </p:cNvSpPr>
            <p:nvPr/>
          </p:nvSpPr>
          <p:spPr bwMode="auto">
            <a:xfrm rot="5400000">
              <a:off x="729" y="1539"/>
              <a:ext cx="77"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56" name="AutoShape 100"/>
            <p:cNvSpPr>
              <a:spLocks noChangeArrowheads="1"/>
            </p:cNvSpPr>
            <p:nvPr/>
          </p:nvSpPr>
          <p:spPr bwMode="auto">
            <a:xfrm rot="5400000" flipH="1" flipV="1">
              <a:off x="763" y="2601"/>
              <a:ext cx="78"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57" name="AutoShape 101"/>
            <p:cNvSpPr>
              <a:spLocks noChangeArrowheads="1"/>
            </p:cNvSpPr>
            <p:nvPr/>
          </p:nvSpPr>
          <p:spPr bwMode="auto">
            <a:xfrm rot="2627371" flipH="1">
              <a:off x="1625" y="1344"/>
              <a:ext cx="76"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58" name="AutoShape 102"/>
            <p:cNvSpPr>
              <a:spLocks noChangeArrowheads="1"/>
            </p:cNvSpPr>
            <p:nvPr/>
          </p:nvSpPr>
          <p:spPr bwMode="auto">
            <a:xfrm rot="2627371" flipH="1">
              <a:off x="1634" y="1521"/>
              <a:ext cx="76"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59" name="AutoShape 103"/>
            <p:cNvSpPr>
              <a:spLocks noChangeArrowheads="1"/>
            </p:cNvSpPr>
            <p:nvPr/>
          </p:nvSpPr>
          <p:spPr bwMode="auto">
            <a:xfrm rot="2627371" flipH="1">
              <a:off x="1634" y="1715"/>
              <a:ext cx="76"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60" name="AutoShape 104"/>
            <p:cNvSpPr>
              <a:spLocks noChangeArrowheads="1"/>
            </p:cNvSpPr>
            <p:nvPr/>
          </p:nvSpPr>
          <p:spPr bwMode="auto">
            <a:xfrm rot="2627371" flipH="1">
              <a:off x="1657" y="1892"/>
              <a:ext cx="77"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61" name="AutoShape 105"/>
            <p:cNvSpPr>
              <a:spLocks noChangeArrowheads="1"/>
            </p:cNvSpPr>
            <p:nvPr/>
          </p:nvSpPr>
          <p:spPr bwMode="auto">
            <a:xfrm rot="2627371" flipH="1">
              <a:off x="1657" y="2069"/>
              <a:ext cx="77"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62" name="AutoShape 106"/>
            <p:cNvSpPr>
              <a:spLocks noChangeArrowheads="1"/>
            </p:cNvSpPr>
            <p:nvPr/>
          </p:nvSpPr>
          <p:spPr bwMode="auto">
            <a:xfrm rot="2627371" flipH="1">
              <a:off x="1657" y="2230"/>
              <a:ext cx="77"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63" name="AutoShape 107"/>
            <p:cNvSpPr>
              <a:spLocks noChangeArrowheads="1"/>
            </p:cNvSpPr>
            <p:nvPr/>
          </p:nvSpPr>
          <p:spPr bwMode="auto">
            <a:xfrm rot="2627371" flipH="1">
              <a:off x="1657" y="2398"/>
              <a:ext cx="77"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64" name="AutoShape 108"/>
            <p:cNvSpPr>
              <a:spLocks noChangeArrowheads="1"/>
            </p:cNvSpPr>
            <p:nvPr/>
          </p:nvSpPr>
          <p:spPr bwMode="auto">
            <a:xfrm rot="2627371" flipH="1">
              <a:off x="1657" y="2557"/>
              <a:ext cx="77"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65" name="AutoShape 109"/>
            <p:cNvSpPr>
              <a:spLocks noChangeArrowheads="1"/>
            </p:cNvSpPr>
            <p:nvPr/>
          </p:nvSpPr>
          <p:spPr bwMode="auto">
            <a:xfrm rot="2627371" flipH="1">
              <a:off x="1657" y="2761"/>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9566" name="AutoShape 110"/>
          <p:cNvSpPr>
            <a:spLocks noChangeArrowheads="1"/>
          </p:cNvSpPr>
          <p:nvPr/>
        </p:nvSpPr>
        <p:spPr bwMode="auto">
          <a:xfrm rot="5400000">
            <a:off x="4524375" y="1290638"/>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67" name="AutoShape 111"/>
          <p:cNvSpPr>
            <a:spLocks noChangeArrowheads="1"/>
          </p:cNvSpPr>
          <p:nvPr/>
        </p:nvSpPr>
        <p:spPr bwMode="auto">
          <a:xfrm rot="16200000" flipH="1">
            <a:off x="4105275" y="5591176"/>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68" name="AutoShape 112"/>
          <p:cNvSpPr>
            <a:spLocks noChangeArrowheads="1"/>
          </p:cNvSpPr>
          <p:nvPr/>
        </p:nvSpPr>
        <p:spPr bwMode="auto">
          <a:xfrm rot="16200000" flipH="1">
            <a:off x="4791075" y="5467351"/>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69" name="AutoShape 113"/>
          <p:cNvSpPr>
            <a:spLocks noChangeArrowheads="1"/>
          </p:cNvSpPr>
          <p:nvPr/>
        </p:nvSpPr>
        <p:spPr bwMode="auto">
          <a:xfrm rot="4923577">
            <a:off x="4410075" y="1433513"/>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70" name="AutoShape 114"/>
          <p:cNvSpPr>
            <a:spLocks noChangeArrowheads="1"/>
          </p:cNvSpPr>
          <p:nvPr/>
        </p:nvSpPr>
        <p:spPr bwMode="auto">
          <a:xfrm rot="15447396" flipH="1">
            <a:off x="3786187" y="1533526"/>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71" name="AutoShape 115"/>
          <p:cNvSpPr>
            <a:spLocks noChangeArrowheads="1"/>
          </p:cNvSpPr>
          <p:nvPr/>
        </p:nvSpPr>
        <p:spPr bwMode="auto">
          <a:xfrm rot="6531818">
            <a:off x="3514725" y="5262563"/>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72" name="AutoShape 116"/>
          <p:cNvSpPr>
            <a:spLocks noChangeArrowheads="1"/>
          </p:cNvSpPr>
          <p:nvPr/>
        </p:nvSpPr>
        <p:spPr bwMode="auto">
          <a:xfrm rot="5400000">
            <a:off x="4743450" y="5619751"/>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73" name="AutoShape 117"/>
          <p:cNvSpPr>
            <a:spLocks noChangeArrowheads="1"/>
          </p:cNvSpPr>
          <p:nvPr/>
        </p:nvSpPr>
        <p:spPr bwMode="auto">
          <a:xfrm rot="15346687" flipH="1">
            <a:off x="3648075" y="1428751"/>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 name="Group 118"/>
          <p:cNvGrpSpPr>
            <a:grpSpLocks/>
          </p:cNvGrpSpPr>
          <p:nvPr/>
        </p:nvGrpSpPr>
        <p:grpSpPr bwMode="auto">
          <a:xfrm>
            <a:off x="3157538" y="1385888"/>
            <a:ext cx="2895600" cy="4343400"/>
            <a:chOff x="1200" y="960"/>
            <a:chExt cx="1824" cy="2736"/>
          </a:xfrm>
        </p:grpSpPr>
        <p:sp>
          <p:nvSpPr>
            <p:cNvPr id="45175" name="AutoShape 119"/>
            <p:cNvSpPr>
              <a:spLocks/>
            </p:cNvSpPr>
            <p:nvPr/>
          </p:nvSpPr>
          <p:spPr bwMode="auto">
            <a:xfrm>
              <a:off x="1299" y="1053"/>
              <a:ext cx="830" cy="2550"/>
            </a:xfrm>
            <a:prstGeom prst="leftBracket">
              <a:avLst>
                <a:gd name="adj" fmla="val 39798"/>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76" name="AutoShape 120"/>
            <p:cNvSpPr>
              <a:spLocks/>
            </p:cNvSpPr>
            <p:nvPr/>
          </p:nvSpPr>
          <p:spPr bwMode="auto">
            <a:xfrm flipH="1">
              <a:off x="2129" y="1053"/>
              <a:ext cx="796" cy="2550"/>
            </a:xfrm>
            <a:prstGeom prst="leftBracket">
              <a:avLst>
                <a:gd name="adj" fmla="val 42343"/>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77" name="AutoShape 121"/>
            <p:cNvSpPr>
              <a:spLocks/>
            </p:cNvSpPr>
            <p:nvPr/>
          </p:nvSpPr>
          <p:spPr bwMode="auto">
            <a:xfrm>
              <a:off x="1200" y="960"/>
              <a:ext cx="995" cy="2736"/>
            </a:xfrm>
            <a:prstGeom prst="leftBracket">
              <a:avLst>
                <a:gd name="adj" fmla="val 37096"/>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78" name="AutoShape 122"/>
            <p:cNvSpPr>
              <a:spLocks/>
            </p:cNvSpPr>
            <p:nvPr/>
          </p:nvSpPr>
          <p:spPr bwMode="auto">
            <a:xfrm flipH="1">
              <a:off x="2062" y="960"/>
              <a:ext cx="962" cy="2736"/>
            </a:xfrm>
            <a:prstGeom prst="leftBracket">
              <a:avLst>
                <a:gd name="adj" fmla="val 46190"/>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9579" name="AutoShape 123"/>
          <p:cNvSpPr>
            <a:spLocks noChangeArrowheads="1"/>
          </p:cNvSpPr>
          <p:nvPr/>
        </p:nvSpPr>
        <p:spPr bwMode="auto">
          <a:xfrm rot="17241041" flipH="1">
            <a:off x="5788819" y="521494"/>
            <a:ext cx="80962" cy="2794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80" name="AutoShape 124"/>
          <p:cNvSpPr>
            <a:spLocks noChangeArrowheads="1"/>
          </p:cNvSpPr>
          <p:nvPr/>
        </p:nvSpPr>
        <p:spPr bwMode="auto">
          <a:xfrm rot="17241041" flipH="1">
            <a:off x="5643562" y="687388"/>
            <a:ext cx="100013" cy="306388"/>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81" name="AutoShape 125"/>
          <p:cNvSpPr>
            <a:spLocks noChangeArrowheads="1"/>
          </p:cNvSpPr>
          <p:nvPr/>
        </p:nvSpPr>
        <p:spPr bwMode="auto">
          <a:xfrm rot="17241041" flipH="1">
            <a:off x="5491162" y="817563"/>
            <a:ext cx="80963" cy="306388"/>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82" name="AutoShape 126"/>
          <p:cNvSpPr>
            <a:spLocks noChangeArrowheads="1"/>
          </p:cNvSpPr>
          <p:nvPr/>
        </p:nvSpPr>
        <p:spPr bwMode="auto">
          <a:xfrm rot="17241041" flipH="1">
            <a:off x="5338763" y="977900"/>
            <a:ext cx="100012" cy="306388"/>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83" name="AutoShape 127"/>
          <p:cNvSpPr>
            <a:spLocks noChangeArrowheads="1"/>
          </p:cNvSpPr>
          <p:nvPr/>
        </p:nvSpPr>
        <p:spPr bwMode="auto">
          <a:xfrm rot="17114953" flipH="1">
            <a:off x="5272087" y="1104901"/>
            <a:ext cx="104775" cy="3429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84" name="AutoShape 128"/>
          <p:cNvSpPr>
            <a:spLocks noChangeArrowheads="1"/>
          </p:cNvSpPr>
          <p:nvPr/>
        </p:nvSpPr>
        <p:spPr bwMode="auto">
          <a:xfrm rot="7314332" flipH="1">
            <a:off x="6351588" y="736600"/>
            <a:ext cx="106362" cy="319088"/>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85" name="AutoShape 129"/>
          <p:cNvSpPr>
            <a:spLocks noChangeArrowheads="1"/>
          </p:cNvSpPr>
          <p:nvPr/>
        </p:nvSpPr>
        <p:spPr bwMode="auto">
          <a:xfrm rot="7314332" flipH="1">
            <a:off x="6091238" y="871537"/>
            <a:ext cx="90488" cy="290513"/>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86" name="AutoShape 130"/>
          <p:cNvSpPr>
            <a:spLocks noChangeArrowheads="1"/>
          </p:cNvSpPr>
          <p:nvPr/>
        </p:nvSpPr>
        <p:spPr bwMode="auto">
          <a:xfrm rot="7314332" flipH="1">
            <a:off x="6003925" y="1014413"/>
            <a:ext cx="76200" cy="3048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87" name="AutoShape 131"/>
          <p:cNvSpPr>
            <a:spLocks noChangeArrowheads="1"/>
          </p:cNvSpPr>
          <p:nvPr/>
        </p:nvSpPr>
        <p:spPr bwMode="auto">
          <a:xfrm rot="7314332" flipH="1">
            <a:off x="5847556" y="1159669"/>
            <a:ext cx="100013" cy="307975"/>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88" name="AutoShape 132"/>
          <p:cNvSpPr>
            <a:spLocks noChangeArrowheads="1"/>
          </p:cNvSpPr>
          <p:nvPr/>
        </p:nvSpPr>
        <p:spPr bwMode="auto">
          <a:xfrm rot="7314332" flipH="1">
            <a:off x="5728494" y="1331119"/>
            <a:ext cx="104775" cy="207963"/>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89" name="AutoShape 133"/>
          <p:cNvSpPr>
            <a:spLocks noChangeArrowheads="1"/>
          </p:cNvSpPr>
          <p:nvPr/>
        </p:nvSpPr>
        <p:spPr bwMode="auto">
          <a:xfrm rot="17241041" flipH="1">
            <a:off x="5141119" y="1326356"/>
            <a:ext cx="88900" cy="230188"/>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90" name="AutoShape 134"/>
          <p:cNvSpPr>
            <a:spLocks noChangeArrowheads="1"/>
          </p:cNvSpPr>
          <p:nvPr/>
        </p:nvSpPr>
        <p:spPr bwMode="auto">
          <a:xfrm rot="17241041" flipH="1">
            <a:off x="5049837" y="1452563"/>
            <a:ext cx="104775" cy="2286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91" name="AutoShape 135"/>
          <p:cNvSpPr>
            <a:spLocks noChangeArrowheads="1"/>
          </p:cNvSpPr>
          <p:nvPr/>
        </p:nvSpPr>
        <p:spPr bwMode="auto">
          <a:xfrm rot="7314332" flipH="1">
            <a:off x="5550694" y="1466057"/>
            <a:ext cx="109537" cy="2667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92" name="AutoShape 136"/>
          <p:cNvSpPr>
            <a:spLocks noChangeArrowheads="1"/>
          </p:cNvSpPr>
          <p:nvPr/>
        </p:nvSpPr>
        <p:spPr bwMode="auto">
          <a:xfrm rot="6561728" flipH="1">
            <a:off x="5426869" y="1550194"/>
            <a:ext cx="93663" cy="238125"/>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 name="Group 137"/>
          <p:cNvGrpSpPr>
            <a:grpSpLocks/>
          </p:cNvGrpSpPr>
          <p:nvPr/>
        </p:nvGrpSpPr>
        <p:grpSpPr bwMode="auto">
          <a:xfrm>
            <a:off x="3157538" y="1385888"/>
            <a:ext cx="2895600" cy="4343400"/>
            <a:chOff x="1200" y="960"/>
            <a:chExt cx="1824" cy="2736"/>
          </a:xfrm>
        </p:grpSpPr>
        <p:sp>
          <p:nvSpPr>
            <p:cNvPr id="45194" name="AutoShape 138"/>
            <p:cNvSpPr>
              <a:spLocks/>
            </p:cNvSpPr>
            <p:nvPr/>
          </p:nvSpPr>
          <p:spPr bwMode="auto">
            <a:xfrm>
              <a:off x="1299" y="1053"/>
              <a:ext cx="830" cy="2550"/>
            </a:xfrm>
            <a:prstGeom prst="leftBracket">
              <a:avLst>
                <a:gd name="adj" fmla="val 39798"/>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95" name="AutoShape 139"/>
            <p:cNvSpPr>
              <a:spLocks/>
            </p:cNvSpPr>
            <p:nvPr/>
          </p:nvSpPr>
          <p:spPr bwMode="auto">
            <a:xfrm flipH="1">
              <a:off x="2129" y="1053"/>
              <a:ext cx="796" cy="2550"/>
            </a:xfrm>
            <a:prstGeom prst="leftBracket">
              <a:avLst>
                <a:gd name="adj" fmla="val 42343"/>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96" name="AutoShape 140"/>
            <p:cNvSpPr>
              <a:spLocks/>
            </p:cNvSpPr>
            <p:nvPr/>
          </p:nvSpPr>
          <p:spPr bwMode="auto">
            <a:xfrm>
              <a:off x="1200" y="960"/>
              <a:ext cx="995" cy="2736"/>
            </a:xfrm>
            <a:prstGeom prst="leftBracket">
              <a:avLst>
                <a:gd name="adj" fmla="val 37096"/>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197" name="AutoShape 141"/>
            <p:cNvSpPr>
              <a:spLocks/>
            </p:cNvSpPr>
            <p:nvPr/>
          </p:nvSpPr>
          <p:spPr bwMode="auto">
            <a:xfrm flipH="1">
              <a:off x="2062" y="960"/>
              <a:ext cx="962" cy="2736"/>
            </a:xfrm>
            <a:prstGeom prst="leftBracket">
              <a:avLst>
                <a:gd name="adj" fmla="val 46190"/>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9598" name="Oval 142"/>
          <p:cNvSpPr>
            <a:spLocks noChangeArrowheads="1"/>
          </p:cNvSpPr>
          <p:nvPr/>
        </p:nvSpPr>
        <p:spPr bwMode="auto">
          <a:xfrm>
            <a:off x="7696200" y="2376488"/>
            <a:ext cx="152400" cy="152400"/>
          </a:xfrm>
          <a:prstGeom prst="ellipse">
            <a:avLst/>
          </a:prstGeom>
          <a:solidFill>
            <a:srgbClr val="00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99" name="Oval 143"/>
          <p:cNvSpPr>
            <a:spLocks noChangeArrowheads="1"/>
          </p:cNvSpPr>
          <p:nvPr/>
        </p:nvSpPr>
        <p:spPr bwMode="auto">
          <a:xfrm>
            <a:off x="7696200" y="4738688"/>
            <a:ext cx="152400" cy="152400"/>
          </a:xfrm>
          <a:prstGeom prst="ellipse">
            <a:avLst/>
          </a:prstGeom>
          <a:solidFill>
            <a:srgbClr val="FF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600" name="Line 144"/>
          <p:cNvSpPr>
            <a:spLocks noChangeShapeType="1"/>
          </p:cNvSpPr>
          <p:nvPr/>
        </p:nvSpPr>
        <p:spPr bwMode="auto">
          <a:xfrm flipH="1">
            <a:off x="8153400" y="2481263"/>
            <a:ext cx="14288" cy="976312"/>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601" name="Line 145"/>
          <p:cNvSpPr>
            <a:spLocks noChangeShapeType="1"/>
          </p:cNvSpPr>
          <p:nvPr/>
        </p:nvSpPr>
        <p:spPr bwMode="auto">
          <a:xfrm flipV="1">
            <a:off x="8015288" y="4829175"/>
            <a:ext cx="152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602" name="Line 146"/>
          <p:cNvSpPr>
            <a:spLocks noChangeShapeType="1"/>
          </p:cNvSpPr>
          <p:nvPr/>
        </p:nvSpPr>
        <p:spPr bwMode="auto">
          <a:xfrm>
            <a:off x="8153400" y="3609975"/>
            <a:ext cx="14288" cy="1233488"/>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603" name="Line 147"/>
          <p:cNvSpPr>
            <a:spLocks noChangeShapeType="1"/>
          </p:cNvSpPr>
          <p:nvPr/>
        </p:nvSpPr>
        <p:spPr bwMode="auto">
          <a:xfrm flipH="1" flipV="1">
            <a:off x="7967663" y="2300288"/>
            <a:ext cx="214312" cy="166687"/>
          </a:xfrm>
          <a:prstGeom prst="line">
            <a:avLst/>
          </a:prstGeom>
          <a:noFill/>
          <a:ln w="28575" cap="sq">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604" name="Line 148"/>
          <p:cNvSpPr>
            <a:spLocks noChangeShapeType="1"/>
          </p:cNvSpPr>
          <p:nvPr/>
        </p:nvSpPr>
        <p:spPr bwMode="auto">
          <a:xfrm flipH="1" flipV="1">
            <a:off x="7924800" y="2481263"/>
            <a:ext cx="228600" cy="0"/>
          </a:xfrm>
          <a:prstGeom prst="line">
            <a:avLst/>
          </a:prstGeom>
          <a:noFill/>
          <a:ln w="38100" cap="sq">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10" name="Group 149"/>
          <p:cNvGrpSpPr>
            <a:grpSpLocks/>
          </p:cNvGrpSpPr>
          <p:nvPr/>
        </p:nvGrpSpPr>
        <p:grpSpPr bwMode="auto">
          <a:xfrm>
            <a:off x="2638425" y="2147888"/>
            <a:ext cx="1200150" cy="2578100"/>
            <a:chOff x="4716" y="-136"/>
            <a:chExt cx="756" cy="1624"/>
          </a:xfrm>
        </p:grpSpPr>
        <p:sp>
          <p:nvSpPr>
            <p:cNvPr id="45206" name="AutoShape 150"/>
            <p:cNvSpPr>
              <a:spLocks noChangeArrowheads="1"/>
            </p:cNvSpPr>
            <p:nvPr/>
          </p:nvSpPr>
          <p:spPr bwMode="auto">
            <a:xfrm rot="5400000" flipV="1">
              <a:off x="5023" y="-31"/>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07" name="AutoShape 151"/>
            <p:cNvSpPr>
              <a:spLocks noChangeArrowheads="1"/>
            </p:cNvSpPr>
            <p:nvPr/>
          </p:nvSpPr>
          <p:spPr bwMode="auto">
            <a:xfrm rot="5400000" flipV="1">
              <a:off x="5023" y="159"/>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08" name="AutoShape 152"/>
            <p:cNvSpPr>
              <a:spLocks noChangeArrowheads="1"/>
            </p:cNvSpPr>
            <p:nvPr/>
          </p:nvSpPr>
          <p:spPr bwMode="auto">
            <a:xfrm rot="5400000" flipV="1">
              <a:off x="5023" y="358"/>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09" name="AutoShape 153"/>
            <p:cNvSpPr>
              <a:spLocks noChangeArrowheads="1"/>
            </p:cNvSpPr>
            <p:nvPr/>
          </p:nvSpPr>
          <p:spPr bwMode="auto">
            <a:xfrm rot="5400000" flipV="1">
              <a:off x="5023" y="547"/>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10" name="AutoShape 154"/>
            <p:cNvSpPr>
              <a:spLocks noChangeArrowheads="1"/>
            </p:cNvSpPr>
            <p:nvPr/>
          </p:nvSpPr>
          <p:spPr bwMode="auto">
            <a:xfrm rot="5400000" flipV="1">
              <a:off x="5023" y="725"/>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11" name="AutoShape 155"/>
            <p:cNvSpPr>
              <a:spLocks noChangeArrowheads="1"/>
            </p:cNvSpPr>
            <p:nvPr/>
          </p:nvSpPr>
          <p:spPr bwMode="auto">
            <a:xfrm rot="5400000" flipV="1">
              <a:off x="5023" y="897"/>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12" name="AutoShape 156"/>
            <p:cNvSpPr>
              <a:spLocks noChangeArrowheads="1"/>
            </p:cNvSpPr>
            <p:nvPr/>
          </p:nvSpPr>
          <p:spPr bwMode="auto">
            <a:xfrm rot="5400000" flipV="1">
              <a:off x="5023" y="1069"/>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13" name="AutoShape 157"/>
            <p:cNvSpPr>
              <a:spLocks noChangeArrowheads="1"/>
            </p:cNvSpPr>
            <p:nvPr/>
          </p:nvSpPr>
          <p:spPr bwMode="auto">
            <a:xfrm rot="5400000" flipV="1">
              <a:off x="5023" y="1229"/>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14" name="AutoShape 158"/>
            <p:cNvSpPr>
              <a:spLocks noChangeArrowheads="1"/>
            </p:cNvSpPr>
            <p:nvPr/>
          </p:nvSpPr>
          <p:spPr bwMode="auto">
            <a:xfrm rot="5400000" flipV="1">
              <a:off x="5023" y="1407"/>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15" name="AutoShape 159"/>
            <p:cNvSpPr>
              <a:spLocks noChangeArrowheads="1"/>
            </p:cNvSpPr>
            <p:nvPr/>
          </p:nvSpPr>
          <p:spPr bwMode="auto">
            <a:xfrm rot="16200000" flipH="1">
              <a:off x="4719" y="-30"/>
              <a:ext cx="77"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16" name="AutoShape 160"/>
            <p:cNvSpPr>
              <a:spLocks noChangeArrowheads="1"/>
            </p:cNvSpPr>
            <p:nvPr/>
          </p:nvSpPr>
          <p:spPr bwMode="auto">
            <a:xfrm rot="16200000" flipV="1">
              <a:off x="4767" y="1022"/>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17" name="AutoShape 161"/>
            <p:cNvSpPr>
              <a:spLocks noChangeArrowheads="1"/>
            </p:cNvSpPr>
            <p:nvPr/>
          </p:nvSpPr>
          <p:spPr bwMode="auto">
            <a:xfrm rot="2627371" flipV="1">
              <a:off x="5371" y="-136"/>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18" name="AutoShape 162"/>
            <p:cNvSpPr>
              <a:spLocks noChangeArrowheads="1"/>
            </p:cNvSpPr>
            <p:nvPr/>
          </p:nvSpPr>
          <p:spPr bwMode="auto">
            <a:xfrm rot="2627371" flipV="1">
              <a:off x="5371" y="48"/>
              <a:ext cx="77" cy="118"/>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19" name="AutoShape 163"/>
            <p:cNvSpPr>
              <a:spLocks noChangeArrowheads="1"/>
            </p:cNvSpPr>
            <p:nvPr/>
          </p:nvSpPr>
          <p:spPr bwMode="auto">
            <a:xfrm rot="2627371" flipV="1">
              <a:off x="5371" y="249"/>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20" name="AutoShape 164"/>
            <p:cNvSpPr>
              <a:spLocks noChangeArrowheads="1"/>
            </p:cNvSpPr>
            <p:nvPr/>
          </p:nvSpPr>
          <p:spPr bwMode="auto">
            <a:xfrm rot="2627371" flipV="1">
              <a:off x="5395" y="424"/>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21" name="AutoShape 165"/>
            <p:cNvSpPr>
              <a:spLocks noChangeArrowheads="1"/>
            </p:cNvSpPr>
            <p:nvPr/>
          </p:nvSpPr>
          <p:spPr bwMode="auto">
            <a:xfrm rot="2627371" flipV="1">
              <a:off x="5395" y="599"/>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22" name="AutoShape 166"/>
            <p:cNvSpPr>
              <a:spLocks noChangeArrowheads="1"/>
            </p:cNvSpPr>
            <p:nvPr/>
          </p:nvSpPr>
          <p:spPr bwMode="auto">
            <a:xfrm rot="2627371" flipV="1">
              <a:off x="5395" y="759"/>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23" name="AutoShape 167"/>
            <p:cNvSpPr>
              <a:spLocks noChangeArrowheads="1"/>
            </p:cNvSpPr>
            <p:nvPr/>
          </p:nvSpPr>
          <p:spPr bwMode="auto">
            <a:xfrm rot="2627371" flipV="1">
              <a:off x="5386" y="925"/>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24" name="AutoShape 168"/>
            <p:cNvSpPr>
              <a:spLocks noChangeArrowheads="1"/>
            </p:cNvSpPr>
            <p:nvPr/>
          </p:nvSpPr>
          <p:spPr bwMode="auto">
            <a:xfrm rot="2627371" flipV="1">
              <a:off x="5386" y="1091"/>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25" name="AutoShape 169"/>
            <p:cNvSpPr>
              <a:spLocks noChangeArrowheads="1"/>
            </p:cNvSpPr>
            <p:nvPr/>
          </p:nvSpPr>
          <p:spPr bwMode="auto">
            <a:xfrm rot="2627371" flipV="1">
              <a:off x="5395" y="1284"/>
              <a:ext cx="77" cy="118"/>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 name="Group 170"/>
          <p:cNvGrpSpPr>
            <a:grpSpLocks/>
          </p:cNvGrpSpPr>
          <p:nvPr/>
        </p:nvGrpSpPr>
        <p:grpSpPr bwMode="auto">
          <a:xfrm>
            <a:off x="1752600" y="2376488"/>
            <a:ext cx="381000" cy="1676400"/>
            <a:chOff x="192" y="1584"/>
            <a:chExt cx="240" cy="1056"/>
          </a:xfrm>
        </p:grpSpPr>
        <p:sp>
          <p:nvSpPr>
            <p:cNvPr id="45227" name="Oval 171"/>
            <p:cNvSpPr>
              <a:spLocks noChangeArrowheads="1"/>
            </p:cNvSpPr>
            <p:nvPr/>
          </p:nvSpPr>
          <p:spPr bwMode="auto">
            <a:xfrm>
              <a:off x="192" y="1872"/>
              <a:ext cx="192" cy="384"/>
            </a:xfrm>
            <a:prstGeom prst="ellipse">
              <a:avLst/>
            </a:prstGeom>
            <a:solidFill>
              <a:srgbClr val="FF6600"/>
            </a:solidFill>
            <a:ln w="12700" cap="sq">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Symbol" panose="05050102010706020507" pitchFamily="18" charset="2"/>
                </a:rPr>
                <a:t></a:t>
              </a:r>
            </a:p>
          </p:txBody>
        </p:sp>
        <p:sp>
          <p:nvSpPr>
            <p:cNvPr id="45228" name="Line 172"/>
            <p:cNvSpPr>
              <a:spLocks noChangeShapeType="1"/>
            </p:cNvSpPr>
            <p:nvPr/>
          </p:nvSpPr>
          <p:spPr bwMode="auto">
            <a:xfrm>
              <a:off x="288" y="2256"/>
              <a:ext cx="0" cy="384"/>
            </a:xfrm>
            <a:prstGeom prst="line">
              <a:avLst/>
            </a:prstGeom>
            <a:noFill/>
            <a:ln w="28575"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29" name="Line 173"/>
            <p:cNvSpPr>
              <a:spLocks noChangeShapeType="1"/>
            </p:cNvSpPr>
            <p:nvPr/>
          </p:nvSpPr>
          <p:spPr bwMode="auto">
            <a:xfrm>
              <a:off x="288" y="2640"/>
              <a:ext cx="144" cy="0"/>
            </a:xfrm>
            <a:prstGeom prst="line">
              <a:avLst/>
            </a:prstGeom>
            <a:noFill/>
            <a:ln w="28575"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30" name="Line 174"/>
            <p:cNvSpPr>
              <a:spLocks noChangeShapeType="1"/>
            </p:cNvSpPr>
            <p:nvPr/>
          </p:nvSpPr>
          <p:spPr bwMode="auto">
            <a:xfrm flipH="1">
              <a:off x="288" y="1584"/>
              <a:ext cx="75" cy="0"/>
            </a:xfrm>
            <a:prstGeom prst="line">
              <a:avLst/>
            </a:prstGeom>
            <a:noFill/>
            <a:ln w="28575"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31" name="Line 175"/>
            <p:cNvSpPr>
              <a:spLocks noChangeShapeType="1"/>
            </p:cNvSpPr>
            <p:nvPr/>
          </p:nvSpPr>
          <p:spPr bwMode="auto">
            <a:xfrm>
              <a:off x="288" y="1584"/>
              <a:ext cx="0" cy="288"/>
            </a:xfrm>
            <a:prstGeom prst="line">
              <a:avLst/>
            </a:prstGeom>
            <a:noFill/>
            <a:ln w="28575"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9632" name="Line 176"/>
          <p:cNvSpPr>
            <a:spLocks noChangeShapeType="1"/>
          </p:cNvSpPr>
          <p:nvPr/>
        </p:nvSpPr>
        <p:spPr bwMode="auto">
          <a:xfrm flipV="1">
            <a:off x="1981200" y="2224088"/>
            <a:ext cx="195263" cy="152400"/>
          </a:xfrm>
          <a:prstGeom prst="line">
            <a:avLst/>
          </a:prstGeom>
          <a:noFill/>
          <a:ln w="28575" cap="sq">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633" name="Line 177"/>
          <p:cNvSpPr>
            <a:spLocks noChangeShapeType="1"/>
          </p:cNvSpPr>
          <p:nvPr/>
        </p:nvSpPr>
        <p:spPr bwMode="auto">
          <a:xfrm>
            <a:off x="1981200" y="2376488"/>
            <a:ext cx="195263"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12" name="Group 178"/>
          <p:cNvGrpSpPr>
            <a:grpSpLocks/>
          </p:cNvGrpSpPr>
          <p:nvPr/>
        </p:nvGrpSpPr>
        <p:grpSpPr bwMode="auto">
          <a:xfrm>
            <a:off x="5570538" y="2008188"/>
            <a:ext cx="2438400" cy="2819400"/>
            <a:chOff x="3072" y="1344"/>
            <a:chExt cx="1536" cy="1776"/>
          </a:xfrm>
        </p:grpSpPr>
        <p:sp>
          <p:nvSpPr>
            <p:cNvPr id="45235" name="Line 179"/>
            <p:cNvSpPr>
              <a:spLocks noChangeShapeType="1"/>
            </p:cNvSpPr>
            <p:nvPr/>
          </p:nvSpPr>
          <p:spPr bwMode="auto">
            <a:xfrm>
              <a:off x="3078" y="1788"/>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36" name="Line 180"/>
            <p:cNvSpPr>
              <a:spLocks noChangeShapeType="1"/>
            </p:cNvSpPr>
            <p:nvPr/>
          </p:nvSpPr>
          <p:spPr bwMode="auto">
            <a:xfrm>
              <a:off x="3078" y="1900"/>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37" name="Line 181"/>
            <p:cNvSpPr>
              <a:spLocks noChangeShapeType="1"/>
            </p:cNvSpPr>
            <p:nvPr/>
          </p:nvSpPr>
          <p:spPr bwMode="auto">
            <a:xfrm flipV="1">
              <a:off x="3435" y="1344"/>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38" name="Line 182"/>
            <p:cNvSpPr>
              <a:spLocks noChangeShapeType="1"/>
            </p:cNvSpPr>
            <p:nvPr/>
          </p:nvSpPr>
          <p:spPr bwMode="auto">
            <a:xfrm>
              <a:off x="3078" y="2232"/>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39" name="Line 183"/>
            <p:cNvSpPr>
              <a:spLocks noChangeShapeType="1"/>
            </p:cNvSpPr>
            <p:nvPr/>
          </p:nvSpPr>
          <p:spPr bwMode="auto">
            <a:xfrm>
              <a:off x="3078" y="2344"/>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40" name="Line 184"/>
            <p:cNvSpPr>
              <a:spLocks noChangeShapeType="1"/>
            </p:cNvSpPr>
            <p:nvPr/>
          </p:nvSpPr>
          <p:spPr bwMode="auto">
            <a:xfrm>
              <a:off x="3078" y="2676"/>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41" name="Line 185"/>
            <p:cNvSpPr>
              <a:spLocks noChangeShapeType="1"/>
            </p:cNvSpPr>
            <p:nvPr/>
          </p:nvSpPr>
          <p:spPr bwMode="auto">
            <a:xfrm>
              <a:off x="3078" y="2788"/>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42" name="Line 186"/>
            <p:cNvSpPr>
              <a:spLocks noChangeShapeType="1"/>
            </p:cNvSpPr>
            <p:nvPr/>
          </p:nvSpPr>
          <p:spPr bwMode="auto">
            <a:xfrm flipV="1">
              <a:off x="3444" y="1452"/>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43" name="Line 187"/>
            <p:cNvSpPr>
              <a:spLocks noChangeShapeType="1"/>
            </p:cNvSpPr>
            <p:nvPr/>
          </p:nvSpPr>
          <p:spPr bwMode="auto">
            <a:xfrm flipV="1">
              <a:off x="3444" y="1774"/>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44" name="Line 188"/>
            <p:cNvSpPr>
              <a:spLocks noChangeShapeType="1"/>
            </p:cNvSpPr>
            <p:nvPr/>
          </p:nvSpPr>
          <p:spPr bwMode="auto">
            <a:xfrm flipV="1">
              <a:off x="3445" y="1900"/>
              <a:ext cx="458"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45" name="Line 189"/>
            <p:cNvSpPr>
              <a:spLocks noChangeShapeType="1"/>
            </p:cNvSpPr>
            <p:nvPr/>
          </p:nvSpPr>
          <p:spPr bwMode="auto">
            <a:xfrm flipV="1">
              <a:off x="3445" y="2222"/>
              <a:ext cx="458"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46" name="Line 190"/>
            <p:cNvSpPr>
              <a:spLocks noChangeShapeType="1"/>
            </p:cNvSpPr>
            <p:nvPr/>
          </p:nvSpPr>
          <p:spPr bwMode="auto">
            <a:xfrm flipV="1">
              <a:off x="3448" y="2330"/>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47" name="Line 191"/>
            <p:cNvSpPr>
              <a:spLocks noChangeShapeType="1"/>
            </p:cNvSpPr>
            <p:nvPr/>
          </p:nvSpPr>
          <p:spPr bwMode="auto">
            <a:xfrm>
              <a:off x="3894" y="1640"/>
              <a:ext cx="714"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48" name="Line 192"/>
            <p:cNvSpPr>
              <a:spLocks noChangeShapeType="1"/>
            </p:cNvSpPr>
            <p:nvPr/>
          </p:nvSpPr>
          <p:spPr bwMode="auto">
            <a:xfrm>
              <a:off x="3078" y="3120"/>
              <a:ext cx="1530"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49" name="Line 193"/>
            <p:cNvSpPr>
              <a:spLocks noChangeShapeType="1"/>
            </p:cNvSpPr>
            <p:nvPr/>
          </p:nvSpPr>
          <p:spPr bwMode="auto">
            <a:xfrm>
              <a:off x="3072" y="2011"/>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50" name="Line 194"/>
            <p:cNvSpPr>
              <a:spLocks noChangeShapeType="1"/>
            </p:cNvSpPr>
            <p:nvPr/>
          </p:nvSpPr>
          <p:spPr bwMode="auto">
            <a:xfrm>
              <a:off x="3072" y="2123"/>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51" name="Line 195"/>
            <p:cNvSpPr>
              <a:spLocks noChangeShapeType="1"/>
            </p:cNvSpPr>
            <p:nvPr/>
          </p:nvSpPr>
          <p:spPr bwMode="auto">
            <a:xfrm>
              <a:off x="3072" y="2455"/>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52" name="Line 196"/>
            <p:cNvSpPr>
              <a:spLocks noChangeShapeType="1"/>
            </p:cNvSpPr>
            <p:nvPr/>
          </p:nvSpPr>
          <p:spPr bwMode="auto">
            <a:xfrm>
              <a:off x="3072" y="2558"/>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53" name="Line 197"/>
            <p:cNvSpPr>
              <a:spLocks noChangeShapeType="1"/>
            </p:cNvSpPr>
            <p:nvPr/>
          </p:nvSpPr>
          <p:spPr bwMode="auto">
            <a:xfrm>
              <a:off x="3072" y="2899"/>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54" name="Line 198"/>
            <p:cNvSpPr>
              <a:spLocks noChangeShapeType="1"/>
            </p:cNvSpPr>
            <p:nvPr/>
          </p:nvSpPr>
          <p:spPr bwMode="auto">
            <a:xfrm>
              <a:off x="3072" y="3006"/>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55" name="Line 199"/>
            <p:cNvSpPr>
              <a:spLocks noChangeShapeType="1"/>
            </p:cNvSpPr>
            <p:nvPr/>
          </p:nvSpPr>
          <p:spPr bwMode="auto">
            <a:xfrm flipV="1">
              <a:off x="3438" y="1563"/>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56" name="Line 200"/>
            <p:cNvSpPr>
              <a:spLocks noChangeShapeType="1"/>
            </p:cNvSpPr>
            <p:nvPr/>
          </p:nvSpPr>
          <p:spPr bwMode="auto">
            <a:xfrm flipV="1">
              <a:off x="3429" y="1669"/>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57" name="Line 201"/>
            <p:cNvSpPr>
              <a:spLocks noChangeShapeType="1"/>
            </p:cNvSpPr>
            <p:nvPr/>
          </p:nvSpPr>
          <p:spPr bwMode="auto">
            <a:xfrm flipV="1">
              <a:off x="3439" y="2011"/>
              <a:ext cx="458"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58" name="Line 202"/>
            <p:cNvSpPr>
              <a:spLocks noChangeShapeType="1"/>
            </p:cNvSpPr>
            <p:nvPr/>
          </p:nvSpPr>
          <p:spPr bwMode="auto">
            <a:xfrm flipV="1">
              <a:off x="3430" y="2109"/>
              <a:ext cx="458"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59" name="Line 203"/>
            <p:cNvSpPr>
              <a:spLocks noChangeShapeType="1"/>
            </p:cNvSpPr>
            <p:nvPr/>
          </p:nvSpPr>
          <p:spPr bwMode="auto">
            <a:xfrm flipV="1">
              <a:off x="3442" y="2441"/>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60" name="Line 204"/>
            <p:cNvSpPr>
              <a:spLocks noChangeShapeType="1"/>
            </p:cNvSpPr>
            <p:nvPr/>
          </p:nvSpPr>
          <p:spPr bwMode="auto">
            <a:xfrm flipV="1">
              <a:off x="3442" y="2562"/>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3" name="Group 205"/>
          <p:cNvGrpSpPr>
            <a:grpSpLocks/>
          </p:cNvGrpSpPr>
          <p:nvPr/>
        </p:nvGrpSpPr>
        <p:grpSpPr bwMode="auto">
          <a:xfrm>
            <a:off x="6394450" y="2300288"/>
            <a:ext cx="115888" cy="2157412"/>
            <a:chOff x="4560" y="-279"/>
            <a:chExt cx="73" cy="1359"/>
          </a:xfrm>
        </p:grpSpPr>
        <p:sp>
          <p:nvSpPr>
            <p:cNvPr id="45262" name="AutoShape 206"/>
            <p:cNvSpPr>
              <a:spLocks noChangeArrowheads="1"/>
            </p:cNvSpPr>
            <p:nvPr/>
          </p:nvSpPr>
          <p:spPr bwMode="auto">
            <a:xfrm rot="2682311" flipH="1">
              <a:off x="4560" y="-279"/>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63" name="AutoShape 207"/>
            <p:cNvSpPr>
              <a:spLocks noChangeArrowheads="1"/>
            </p:cNvSpPr>
            <p:nvPr/>
          </p:nvSpPr>
          <p:spPr bwMode="auto">
            <a:xfrm rot="2682311" flipH="1">
              <a:off x="4589" y="921"/>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64" name="AutoShape 208"/>
            <p:cNvSpPr>
              <a:spLocks noChangeArrowheads="1"/>
            </p:cNvSpPr>
            <p:nvPr/>
          </p:nvSpPr>
          <p:spPr bwMode="auto">
            <a:xfrm rot="2682311" flipH="1">
              <a:off x="4583" y="807"/>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65" name="AutoShape 209"/>
            <p:cNvSpPr>
              <a:spLocks noChangeArrowheads="1"/>
            </p:cNvSpPr>
            <p:nvPr/>
          </p:nvSpPr>
          <p:spPr bwMode="auto">
            <a:xfrm rot="2682311" flipH="1">
              <a:off x="4580" y="702"/>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66" name="AutoShape 210"/>
            <p:cNvSpPr>
              <a:spLocks noChangeArrowheads="1"/>
            </p:cNvSpPr>
            <p:nvPr/>
          </p:nvSpPr>
          <p:spPr bwMode="auto">
            <a:xfrm rot="2682311" flipH="1">
              <a:off x="4583" y="603"/>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67" name="AutoShape 211"/>
            <p:cNvSpPr>
              <a:spLocks noChangeArrowheads="1"/>
            </p:cNvSpPr>
            <p:nvPr/>
          </p:nvSpPr>
          <p:spPr bwMode="auto">
            <a:xfrm rot="2682311" flipH="1">
              <a:off x="4586" y="471"/>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68" name="AutoShape 212"/>
            <p:cNvSpPr>
              <a:spLocks noChangeArrowheads="1"/>
            </p:cNvSpPr>
            <p:nvPr/>
          </p:nvSpPr>
          <p:spPr bwMode="auto">
            <a:xfrm rot="2682311" flipH="1">
              <a:off x="4583" y="375"/>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69" name="AutoShape 213"/>
            <p:cNvSpPr>
              <a:spLocks noChangeArrowheads="1"/>
            </p:cNvSpPr>
            <p:nvPr/>
          </p:nvSpPr>
          <p:spPr bwMode="auto">
            <a:xfrm rot="2682311" flipH="1">
              <a:off x="4583" y="276"/>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70" name="AutoShape 214"/>
            <p:cNvSpPr>
              <a:spLocks noChangeArrowheads="1"/>
            </p:cNvSpPr>
            <p:nvPr/>
          </p:nvSpPr>
          <p:spPr bwMode="auto">
            <a:xfrm rot="2682311" flipH="1">
              <a:off x="4569" y="162"/>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71" name="AutoShape 215"/>
            <p:cNvSpPr>
              <a:spLocks noChangeArrowheads="1"/>
            </p:cNvSpPr>
            <p:nvPr/>
          </p:nvSpPr>
          <p:spPr bwMode="auto">
            <a:xfrm rot="2682311" flipH="1">
              <a:off x="4569" y="48"/>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72" name="AutoShape 216"/>
            <p:cNvSpPr>
              <a:spLocks noChangeArrowheads="1"/>
            </p:cNvSpPr>
            <p:nvPr/>
          </p:nvSpPr>
          <p:spPr bwMode="auto">
            <a:xfrm rot="2682311" flipH="1">
              <a:off x="4569" y="-60"/>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73" name="AutoShape 217"/>
            <p:cNvSpPr>
              <a:spLocks noChangeArrowheads="1"/>
            </p:cNvSpPr>
            <p:nvPr/>
          </p:nvSpPr>
          <p:spPr bwMode="auto">
            <a:xfrm rot="2682311" flipH="1">
              <a:off x="4569" y="-165"/>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9674" name="AutoShape 218"/>
          <p:cNvSpPr>
            <a:spLocks noChangeArrowheads="1"/>
          </p:cNvSpPr>
          <p:nvPr/>
        </p:nvSpPr>
        <p:spPr bwMode="auto">
          <a:xfrm rot="5400000">
            <a:off x="7082631" y="4650582"/>
            <a:ext cx="125413" cy="35560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675" name="AutoShape 219"/>
          <p:cNvSpPr>
            <a:spLocks noChangeArrowheads="1"/>
          </p:cNvSpPr>
          <p:nvPr/>
        </p:nvSpPr>
        <p:spPr bwMode="auto">
          <a:xfrm rot="16200000" flipH="1">
            <a:off x="7038975" y="2333626"/>
            <a:ext cx="123825" cy="26670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4" name="Group 220"/>
          <p:cNvGrpSpPr>
            <a:grpSpLocks/>
          </p:cNvGrpSpPr>
          <p:nvPr/>
        </p:nvGrpSpPr>
        <p:grpSpPr bwMode="auto">
          <a:xfrm>
            <a:off x="6605588" y="2057400"/>
            <a:ext cx="107950" cy="2236788"/>
            <a:chOff x="4848" y="96"/>
            <a:chExt cx="68" cy="1409"/>
          </a:xfrm>
        </p:grpSpPr>
        <p:sp>
          <p:nvSpPr>
            <p:cNvPr id="45277" name="AutoShape 221"/>
            <p:cNvSpPr>
              <a:spLocks noChangeArrowheads="1"/>
            </p:cNvSpPr>
            <p:nvPr/>
          </p:nvSpPr>
          <p:spPr bwMode="auto">
            <a:xfrm rot="2682311" flipV="1">
              <a:off x="4860" y="96"/>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78" name="AutoShape 222"/>
            <p:cNvSpPr>
              <a:spLocks noChangeArrowheads="1"/>
            </p:cNvSpPr>
            <p:nvPr/>
          </p:nvSpPr>
          <p:spPr bwMode="auto">
            <a:xfrm rot="2682311" flipV="1">
              <a:off x="4856" y="216"/>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79" name="AutoShape 223"/>
            <p:cNvSpPr>
              <a:spLocks noChangeArrowheads="1"/>
            </p:cNvSpPr>
            <p:nvPr/>
          </p:nvSpPr>
          <p:spPr bwMode="auto">
            <a:xfrm rot="2682311" flipV="1">
              <a:off x="4864" y="320"/>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80" name="AutoShape 224"/>
            <p:cNvSpPr>
              <a:spLocks noChangeArrowheads="1"/>
            </p:cNvSpPr>
            <p:nvPr/>
          </p:nvSpPr>
          <p:spPr bwMode="auto">
            <a:xfrm rot="2682311" flipV="1">
              <a:off x="4852" y="1208"/>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81" name="AutoShape 225"/>
            <p:cNvSpPr>
              <a:spLocks noChangeArrowheads="1"/>
            </p:cNvSpPr>
            <p:nvPr/>
          </p:nvSpPr>
          <p:spPr bwMode="auto">
            <a:xfrm rot="2682311" flipV="1">
              <a:off x="4864" y="1320"/>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82" name="AutoShape 226"/>
            <p:cNvSpPr>
              <a:spLocks noChangeArrowheads="1"/>
            </p:cNvSpPr>
            <p:nvPr/>
          </p:nvSpPr>
          <p:spPr bwMode="auto">
            <a:xfrm rot="2682311" flipV="1">
              <a:off x="4856" y="1096"/>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83" name="AutoShape 227"/>
            <p:cNvSpPr>
              <a:spLocks noChangeArrowheads="1"/>
            </p:cNvSpPr>
            <p:nvPr/>
          </p:nvSpPr>
          <p:spPr bwMode="auto">
            <a:xfrm rot="2682311" flipV="1">
              <a:off x="4848" y="432"/>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84" name="AutoShape 228"/>
            <p:cNvSpPr>
              <a:spLocks noChangeArrowheads="1"/>
            </p:cNvSpPr>
            <p:nvPr/>
          </p:nvSpPr>
          <p:spPr bwMode="auto">
            <a:xfrm rot="2682311" flipV="1">
              <a:off x="4852" y="544"/>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85" name="AutoShape 229"/>
            <p:cNvSpPr>
              <a:spLocks noChangeArrowheads="1"/>
            </p:cNvSpPr>
            <p:nvPr/>
          </p:nvSpPr>
          <p:spPr bwMode="auto">
            <a:xfrm rot="2682311" flipV="1">
              <a:off x="4856" y="657"/>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86" name="AutoShape 230"/>
            <p:cNvSpPr>
              <a:spLocks noChangeArrowheads="1"/>
            </p:cNvSpPr>
            <p:nvPr/>
          </p:nvSpPr>
          <p:spPr bwMode="auto">
            <a:xfrm rot="2682311" flipV="1">
              <a:off x="4864" y="760"/>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87" name="AutoShape 231"/>
            <p:cNvSpPr>
              <a:spLocks noChangeArrowheads="1"/>
            </p:cNvSpPr>
            <p:nvPr/>
          </p:nvSpPr>
          <p:spPr bwMode="auto">
            <a:xfrm rot="2682311" flipV="1">
              <a:off x="4848" y="861"/>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288" name="AutoShape 232"/>
            <p:cNvSpPr>
              <a:spLocks noChangeArrowheads="1"/>
            </p:cNvSpPr>
            <p:nvPr/>
          </p:nvSpPr>
          <p:spPr bwMode="auto">
            <a:xfrm rot="2682311" flipV="1">
              <a:off x="4872" y="979"/>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9689" name="AutoShape 233"/>
          <p:cNvSpPr>
            <a:spLocks noChangeArrowheads="1"/>
          </p:cNvSpPr>
          <p:nvPr/>
        </p:nvSpPr>
        <p:spPr bwMode="auto">
          <a:xfrm rot="5400000">
            <a:off x="7361238" y="2312988"/>
            <a:ext cx="127000" cy="30480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690" name="AutoShape 234"/>
          <p:cNvSpPr>
            <a:spLocks noChangeArrowheads="1"/>
          </p:cNvSpPr>
          <p:nvPr/>
        </p:nvSpPr>
        <p:spPr bwMode="auto">
          <a:xfrm rot="16200000" flipH="1">
            <a:off x="7361238" y="4675188"/>
            <a:ext cx="127000" cy="30480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691" name="Litebulb"/>
          <p:cNvSpPr>
            <a:spLocks noEditPoints="1" noChangeArrowheads="1"/>
          </p:cNvSpPr>
          <p:nvPr/>
        </p:nvSpPr>
        <p:spPr bwMode="auto">
          <a:xfrm rot="5400000">
            <a:off x="8041482" y="3269456"/>
            <a:ext cx="457200" cy="5286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chemeClr val="tx1"/>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692" name="Line 236"/>
          <p:cNvSpPr>
            <a:spLocks noChangeShapeType="1"/>
          </p:cNvSpPr>
          <p:nvPr/>
        </p:nvSpPr>
        <p:spPr bwMode="auto">
          <a:xfrm flipV="1">
            <a:off x="8382000" y="2971800"/>
            <a:ext cx="0" cy="257175"/>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693" name="Line 237"/>
          <p:cNvSpPr>
            <a:spLocks noChangeShapeType="1"/>
          </p:cNvSpPr>
          <p:nvPr/>
        </p:nvSpPr>
        <p:spPr bwMode="auto">
          <a:xfrm flipV="1">
            <a:off x="8534400" y="3124200"/>
            <a:ext cx="228600" cy="184150"/>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694" name="Line 238"/>
          <p:cNvSpPr>
            <a:spLocks noChangeShapeType="1"/>
          </p:cNvSpPr>
          <p:nvPr/>
        </p:nvSpPr>
        <p:spPr bwMode="auto">
          <a:xfrm>
            <a:off x="8382000" y="3838575"/>
            <a:ext cx="0" cy="304800"/>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695" name="Line 239"/>
          <p:cNvSpPr>
            <a:spLocks noChangeShapeType="1"/>
          </p:cNvSpPr>
          <p:nvPr/>
        </p:nvSpPr>
        <p:spPr bwMode="auto">
          <a:xfrm>
            <a:off x="8534400" y="3748088"/>
            <a:ext cx="228600" cy="242887"/>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696" name="Line 240"/>
          <p:cNvSpPr>
            <a:spLocks noChangeShapeType="1"/>
          </p:cNvSpPr>
          <p:nvPr/>
        </p:nvSpPr>
        <p:spPr bwMode="auto">
          <a:xfrm flipV="1">
            <a:off x="8458200" y="2971800"/>
            <a:ext cx="152400" cy="282575"/>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697" name="Line 241"/>
          <p:cNvSpPr>
            <a:spLocks noChangeShapeType="1"/>
          </p:cNvSpPr>
          <p:nvPr/>
        </p:nvSpPr>
        <p:spPr bwMode="auto">
          <a:xfrm>
            <a:off x="8470900" y="3816350"/>
            <a:ext cx="152400" cy="428625"/>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698" name="Line 242"/>
          <p:cNvSpPr>
            <a:spLocks noChangeShapeType="1"/>
          </p:cNvSpPr>
          <p:nvPr/>
        </p:nvSpPr>
        <p:spPr bwMode="auto">
          <a:xfrm flipV="1">
            <a:off x="8577263" y="3352800"/>
            <a:ext cx="185737" cy="61913"/>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699" name="Line 243"/>
          <p:cNvSpPr>
            <a:spLocks noChangeShapeType="1"/>
          </p:cNvSpPr>
          <p:nvPr/>
        </p:nvSpPr>
        <p:spPr bwMode="auto">
          <a:xfrm>
            <a:off x="8596313" y="3609975"/>
            <a:ext cx="166687" cy="76200"/>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300" name="TextBox 246"/>
          <p:cNvSpPr txBox="1">
            <a:spLocks noChangeArrowheads="1"/>
          </p:cNvSpPr>
          <p:nvPr/>
        </p:nvSpPr>
        <p:spPr bwMode="auto">
          <a:xfrm>
            <a:off x="1828800" y="6110288"/>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vi-VN" sz="3600" b="1" i="0" u="none" strike="noStrike" kern="1200" cap="none" spc="0" normalizeH="0" baseline="0" noProof="0" dirty="0" err="1">
                <a:ln>
                  <a:noFill/>
                </a:ln>
                <a:solidFill>
                  <a:srgbClr val="000000"/>
                </a:solidFill>
                <a:effectLst/>
                <a:uLnTx/>
                <a:uFillTx/>
                <a:cs typeface="Times New Roman" pitchFamily="18" charset="0"/>
              </a:rPr>
              <a:t>Hoạt</a:t>
            </a:r>
            <a:r>
              <a:rPr kumimoji="0" lang="en-US" altLang="vi-VN" sz="3600" b="1" i="0" u="none" strike="noStrike" kern="1200" cap="none" spc="0" normalizeH="0" baseline="0" noProof="0" dirty="0">
                <a:ln>
                  <a:noFill/>
                </a:ln>
                <a:solidFill>
                  <a:srgbClr val="000000"/>
                </a:solidFill>
                <a:effectLst/>
                <a:uLnTx/>
                <a:uFillTx/>
                <a:cs typeface="Times New Roman" pitchFamily="18" charset="0"/>
              </a:rPr>
              <a:t> </a:t>
            </a:r>
            <a:r>
              <a:rPr kumimoji="0" lang="en-US" altLang="vi-VN" sz="3600" b="1" i="0" u="none" strike="noStrike" kern="1200" cap="none" spc="0" normalizeH="0" baseline="0" noProof="0" dirty="0" err="1">
                <a:ln>
                  <a:noFill/>
                </a:ln>
                <a:solidFill>
                  <a:srgbClr val="000000"/>
                </a:solidFill>
                <a:effectLst/>
                <a:uLnTx/>
                <a:uFillTx/>
                <a:cs typeface="Times New Roman" pitchFamily="18" charset="0"/>
              </a:rPr>
              <a:t>động</a:t>
            </a:r>
            <a:r>
              <a:rPr kumimoji="0" lang="en-US" altLang="vi-VN" sz="3600" b="1" i="0" u="none" strike="noStrike" kern="1200" cap="none" spc="0" normalizeH="0" baseline="0" noProof="0" dirty="0">
                <a:ln>
                  <a:noFill/>
                </a:ln>
                <a:solidFill>
                  <a:srgbClr val="000000"/>
                </a:solidFill>
                <a:effectLst/>
                <a:uLnTx/>
                <a:uFillTx/>
                <a:cs typeface="Times New Roman" pitchFamily="18" charset="0"/>
              </a:rPr>
              <a:t> </a:t>
            </a:r>
            <a:r>
              <a:rPr kumimoji="0" lang="en-US" altLang="vi-VN" sz="3600" b="1" i="0" u="none" strike="noStrike" kern="1200" cap="none" spc="0" normalizeH="0" baseline="0" noProof="0" dirty="0" err="1">
                <a:ln>
                  <a:noFill/>
                </a:ln>
                <a:solidFill>
                  <a:srgbClr val="000000"/>
                </a:solidFill>
                <a:effectLst/>
                <a:uLnTx/>
                <a:uFillTx/>
                <a:cs typeface="Times New Roman" pitchFamily="18" charset="0"/>
              </a:rPr>
              <a:t>của</a:t>
            </a:r>
            <a:r>
              <a:rPr kumimoji="0" lang="en-US" altLang="vi-VN" sz="3600" b="1" i="0" u="none" strike="noStrike" kern="1200" cap="none" spc="0" normalizeH="0" baseline="0" noProof="0" dirty="0">
                <a:ln>
                  <a:noFill/>
                </a:ln>
                <a:solidFill>
                  <a:srgbClr val="000000"/>
                </a:solidFill>
                <a:effectLst/>
                <a:uLnTx/>
                <a:uFillTx/>
                <a:cs typeface="Times New Roman" pitchFamily="18" charset="0"/>
              </a:rPr>
              <a:t> </a:t>
            </a:r>
            <a:r>
              <a:rPr kumimoji="0" lang="en-US" altLang="vi-VN" sz="3600" b="1" i="0" u="none" strike="noStrike" kern="1200" cap="none" spc="0" normalizeH="0" baseline="0" noProof="0" dirty="0" err="1">
                <a:ln>
                  <a:noFill/>
                </a:ln>
                <a:solidFill>
                  <a:srgbClr val="000000"/>
                </a:solidFill>
                <a:effectLst/>
                <a:uLnTx/>
                <a:uFillTx/>
                <a:cs typeface="Times New Roman" pitchFamily="18" charset="0"/>
              </a:rPr>
              <a:t>máy</a:t>
            </a:r>
            <a:r>
              <a:rPr kumimoji="0" lang="en-US" altLang="vi-VN" sz="3600" b="1" i="0" u="none" strike="noStrike" kern="1200" cap="none" spc="0" normalizeH="0" baseline="0" noProof="0" dirty="0">
                <a:ln>
                  <a:noFill/>
                </a:ln>
                <a:solidFill>
                  <a:srgbClr val="000000"/>
                </a:solidFill>
                <a:effectLst/>
                <a:uLnTx/>
                <a:uFillTx/>
                <a:cs typeface="Times New Roman" pitchFamily="18" charset="0"/>
              </a:rPr>
              <a:t> </a:t>
            </a:r>
            <a:r>
              <a:rPr kumimoji="0" lang="en-US" altLang="vi-VN" sz="3600" b="1" i="0" u="none" strike="noStrike" kern="1200" cap="none" spc="0" normalizeH="0" baseline="0" noProof="0" dirty="0" err="1">
                <a:ln>
                  <a:noFill/>
                </a:ln>
                <a:solidFill>
                  <a:srgbClr val="000000"/>
                </a:solidFill>
                <a:effectLst/>
                <a:uLnTx/>
                <a:uFillTx/>
                <a:cs typeface="Times New Roman" pitchFamily="18" charset="0"/>
              </a:rPr>
              <a:t>biến</a:t>
            </a:r>
            <a:r>
              <a:rPr kumimoji="0" lang="en-US" altLang="vi-VN" sz="3600" b="1" i="0" u="none" strike="noStrike" kern="1200" cap="none" spc="0" normalizeH="0" baseline="0" noProof="0" dirty="0">
                <a:ln>
                  <a:noFill/>
                </a:ln>
                <a:solidFill>
                  <a:srgbClr val="000000"/>
                </a:solidFill>
                <a:effectLst/>
                <a:uLnTx/>
                <a:uFillTx/>
                <a:cs typeface="Times New Roman" pitchFamily="18" charset="0"/>
              </a:rPr>
              <a:t> </a:t>
            </a:r>
            <a:r>
              <a:rPr kumimoji="0" lang="en-US" altLang="vi-VN" sz="3600" b="1" i="0" u="none" strike="noStrike" kern="1200" cap="none" spc="0" normalizeH="0" baseline="0" noProof="0" dirty="0" err="1">
                <a:ln>
                  <a:noFill/>
                </a:ln>
                <a:solidFill>
                  <a:srgbClr val="000000"/>
                </a:solidFill>
                <a:effectLst/>
                <a:uLnTx/>
                <a:uFillTx/>
                <a:cs typeface="Times New Roman" pitchFamily="18" charset="0"/>
              </a:rPr>
              <a:t>thế</a:t>
            </a:r>
            <a:endParaRPr kumimoji="0" lang="en-US" altLang="vi-VN" sz="3600" b="1" i="0" u="none" strike="noStrike" kern="1200" cap="none" spc="0" normalizeH="0" baseline="0" noProof="0" dirty="0">
              <a:ln>
                <a:noFill/>
              </a:ln>
              <a:solidFill>
                <a:srgbClr val="000000"/>
              </a:solidFill>
              <a:effectLst/>
              <a:uLnTx/>
              <a:uFillTx/>
              <a:cs typeface="Times New Roman" pitchFamily="18" charset="0"/>
            </a:endParaRPr>
          </a:p>
        </p:txBody>
      </p:sp>
    </p:spTree>
    <p:extLst>
      <p:ext uri="{BB962C8B-B14F-4D97-AF65-F5344CB8AC3E}">
        <p14:creationId xmlns:p14="http://schemas.microsoft.com/office/powerpoint/2010/main" val="17465397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3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par>
                                <p:cTn id="18" presetID="5" presetClass="entr" presetSubtype="10" fill="hold" nodeType="withEffect">
                                  <p:stCondLst>
                                    <p:cond delay="0"/>
                                  </p:stCondLst>
                                  <p:childTnLst>
                                    <p:set>
                                      <p:cBhvr>
                                        <p:cTn id="19" dur="1" fill="hold">
                                          <p:stCondLst>
                                            <p:cond delay="0"/>
                                          </p:stCondLst>
                                        </p:cTn>
                                        <p:tgtEl>
                                          <p:spTgt spid="19632"/>
                                        </p:tgtEl>
                                        <p:attrNameLst>
                                          <p:attrName>style.visibility</p:attrName>
                                        </p:attrNameLst>
                                      </p:cBhvr>
                                      <p:to>
                                        <p:strVal val="visible"/>
                                      </p:to>
                                    </p:set>
                                    <p:animEffect transition="in" filter="checkerboard(across)">
                                      <p:cBhvr>
                                        <p:cTn id="20" dur="500"/>
                                        <p:tgtEl>
                                          <p:spTgt spid="19632"/>
                                        </p:tgtEl>
                                      </p:cBhvr>
                                    </p:animEffect>
                                  </p:childTnLst>
                                  <p:subTnLst>
                                    <p:set>
                                      <p:cBhvr override="childStyle">
                                        <p:cTn dur="1" fill="hold" display="0" masterRel="nextClick" afterEffect="1"/>
                                        <p:tgtEl>
                                          <p:spTgt spid="19632"/>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19633"/>
                                        </p:tgtEl>
                                        <p:attrNameLst>
                                          <p:attrName>style.visibility</p:attrName>
                                        </p:attrNameLst>
                                      </p:cBhvr>
                                      <p:to>
                                        <p:strVal val="visible"/>
                                      </p:to>
                                    </p:set>
                                    <p:animEffect transition="in" filter="checkerboard(across)">
                                      <p:cBhvr>
                                        <p:cTn id="25" dur="100"/>
                                        <p:tgtEl>
                                          <p:spTgt spid="19633"/>
                                        </p:tgtEl>
                                      </p:cBhvr>
                                    </p:animEffect>
                                  </p:childTnLst>
                                </p:cTn>
                              </p:par>
                              <p:par>
                                <p:cTn id="26" presetID="16" presetClass="entr" presetSubtype="37" repeatCount="indefinite"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Vertical)">
                                      <p:cBhvr>
                                        <p:cTn id="28"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000000"/>
                                      </p:to>
                                    </p:animClr>
                                  </p:subTnLst>
                                </p:cTn>
                              </p:par>
                              <p:par>
                                <p:cTn id="29" presetID="10" presetClass="entr" presetSubtype="0" repeatCount="indefinite" fill="hold" nodeType="withEffect">
                                  <p:stCondLst>
                                    <p:cond delay="3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subTnLst>
                                    <p:animClr clrSpc="rgb" dir="cw">
                                      <p:cBhvr override="childStyle">
                                        <p:cTn dur="1" fill="hold" display="0" masterRel="nextClick" afterEffect="1"/>
                                        <p:tgtEl>
                                          <p:spTgt spid="10"/>
                                        </p:tgtEl>
                                        <p:attrNameLst>
                                          <p:attrName>ppt_c</p:attrName>
                                        </p:attrNameLst>
                                      </p:cBhvr>
                                      <p:to>
                                        <a:schemeClr val="tx1"/>
                                      </p:to>
                                    </p:animClr>
                                  </p:sub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repeatCount="indefinite"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Right)">
                                      <p:cBhvr>
                                        <p:cTn id="36"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3366FF"/>
                                      </p:to>
                                    </p:animClr>
                                  </p:subTnLst>
                                </p:cTn>
                              </p:par>
                              <p:par>
                                <p:cTn id="37" presetID="4" presetClass="entr" presetSubtype="16" repeatCount="indefinite" fill="hold" grpId="0" nodeType="withEffect">
                                  <p:stCondLst>
                                    <p:cond delay="0"/>
                                  </p:stCondLst>
                                  <p:childTnLst>
                                    <p:set>
                                      <p:cBhvr>
                                        <p:cTn id="38" dur="1" fill="hold">
                                          <p:stCondLst>
                                            <p:cond delay="0"/>
                                          </p:stCondLst>
                                        </p:cTn>
                                        <p:tgtEl>
                                          <p:spTgt spid="19567"/>
                                        </p:tgtEl>
                                        <p:attrNameLst>
                                          <p:attrName>style.visibility</p:attrName>
                                        </p:attrNameLst>
                                      </p:cBhvr>
                                      <p:to>
                                        <p:strVal val="visible"/>
                                      </p:to>
                                    </p:set>
                                    <p:animEffect transition="in" filter="box(in)">
                                      <p:cBhvr>
                                        <p:cTn id="39" dur="500"/>
                                        <p:tgtEl>
                                          <p:spTgt spid="19567"/>
                                        </p:tgtEl>
                                      </p:cBhvr>
                                    </p:animEffect>
                                  </p:childTnLst>
                                  <p:subTnLst>
                                    <p:animClr clrSpc="rgb" dir="cw">
                                      <p:cBhvr override="childStyle">
                                        <p:cTn dur="1" fill="hold" display="0" masterRel="nextClick" afterEffect="1"/>
                                        <p:tgtEl>
                                          <p:spTgt spid="19567"/>
                                        </p:tgtEl>
                                        <p:attrNameLst>
                                          <p:attrName>ppt_c</p:attrName>
                                        </p:attrNameLst>
                                      </p:cBhvr>
                                      <p:to>
                                        <a:srgbClr val="6699FF"/>
                                      </p:to>
                                    </p:animClr>
                                  </p:subTnLst>
                                </p:cTn>
                              </p:par>
                              <p:par>
                                <p:cTn id="40" presetID="4" presetClass="entr" presetSubtype="16" repeatCount="indefinite" fill="hold" grpId="0" nodeType="withEffect">
                                  <p:stCondLst>
                                    <p:cond delay="0"/>
                                  </p:stCondLst>
                                  <p:childTnLst>
                                    <p:set>
                                      <p:cBhvr>
                                        <p:cTn id="41" dur="1" fill="hold">
                                          <p:stCondLst>
                                            <p:cond delay="0"/>
                                          </p:stCondLst>
                                        </p:cTn>
                                        <p:tgtEl>
                                          <p:spTgt spid="19568"/>
                                        </p:tgtEl>
                                        <p:attrNameLst>
                                          <p:attrName>style.visibility</p:attrName>
                                        </p:attrNameLst>
                                      </p:cBhvr>
                                      <p:to>
                                        <p:strVal val="visible"/>
                                      </p:to>
                                    </p:set>
                                    <p:animEffect transition="in" filter="box(in)">
                                      <p:cBhvr>
                                        <p:cTn id="42" dur="500"/>
                                        <p:tgtEl>
                                          <p:spTgt spid="19568"/>
                                        </p:tgtEl>
                                      </p:cBhvr>
                                    </p:animEffect>
                                  </p:childTnLst>
                                  <p:subTnLst>
                                    <p:animClr clrSpc="rgb" dir="cw">
                                      <p:cBhvr override="childStyle">
                                        <p:cTn dur="1" fill="hold" display="0" masterRel="nextClick" afterEffect="1"/>
                                        <p:tgtEl>
                                          <p:spTgt spid="19568"/>
                                        </p:tgtEl>
                                        <p:attrNameLst>
                                          <p:attrName>ppt_c</p:attrName>
                                        </p:attrNameLst>
                                      </p:cBhvr>
                                      <p:to>
                                        <a:srgbClr val="6699FF"/>
                                      </p:to>
                                    </p:animClr>
                                  </p:subTnLst>
                                </p:cTn>
                              </p:par>
                              <p:par>
                                <p:cTn id="43" presetID="4" presetClass="entr" presetSubtype="16" repeatCount="indefinite" fill="hold" grpId="0" nodeType="withEffect">
                                  <p:stCondLst>
                                    <p:cond delay="0"/>
                                  </p:stCondLst>
                                  <p:childTnLst>
                                    <p:set>
                                      <p:cBhvr>
                                        <p:cTn id="44" dur="1" fill="hold">
                                          <p:stCondLst>
                                            <p:cond delay="0"/>
                                          </p:stCondLst>
                                        </p:cTn>
                                        <p:tgtEl>
                                          <p:spTgt spid="19569"/>
                                        </p:tgtEl>
                                        <p:attrNameLst>
                                          <p:attrName>style.visibility</p:attrName>
                                        </p:attrNameLst>
                                      </p:cBhvr>
                                      <p:to>
                                        <p:strVal val="visible"/>
                                      </p:to>
                                    </p:set>
                                    <p:animEffect transition="in" filter="box(in)">
                                      <p:cBhvr>
                                        <p:cTn id="45" dur="500"/>
                                        <p:tgtEl>
                                          <p:spTgt spid="19569"/>
                                        </p:tgtEl>
                                      </p:cBhvr>
                                    </p:animEffect>
                                  </p:childTnLst>
                                  <p:subTnLst>
                                    <p:animClr clrSpc="rgb" dir="cw">
                                      <p:cBhvr override="childStyle">
                                        <p:cTn dur="1" fill="hold" display="0" masterRel="nextClick" afterEffect="1"/>
                                        <p:tgtEl>
                                          <p:spTgt spid="19569"/>
                                        </p:tgtEl>
                                        <p:attrNameLst>
                                          <p:attrName>ppt_c</p:attrName>
                                        </p:attrNameLst>
                                      </p:cBhvr>
                                      <p:to>
                                        <a:srgbClr val="6699FF"/>
                                      </p:to>
                                    </p:animClr>
                                  </p:subTnLst>
                                </p:cTn>
                              </p:par>
                              <p:par>
                                <p:cTn id="46" presetID="4" presetClass="entr" presetSubtype="16" repeatCount="indefinite" fill="hold" grpId="0" nodeType="withEffect">
                                  <p:stCondLst>
                                    <p:cond delay="0"/>
                                  </p:stCondLst>
                                  <p:childTnLst>
                                    <p:set>
                                      <p:cBhvr>
                                        <p:cTn id="47" dur="1" fill="hold">
                                          <p:stCondLst>
                                            <p:cond delay="0"/>
                                          </p:stCondLst>
                                        </p:cTn>
                                        <p:tgtEl>
                                          <p:spTgt spid="19566"/>
                                        </p:tgtEl>
                                        <p:attrNameLst>
                                          <p:attrName>style.visibility</p:attrName>
                                        </p:attrNameLst>
                                      </p:cBhvr>
                                      <p:to>
                                        <p:strVal val="visible"/>
                                      </p:to>
                                    </p:set>
                                    <p:animEffect transition="in" filter="box(in)">
                                      <p:cBhvr>
                                        <p:cTn id="48" dur="500"/>
                                        <p:tgtEl>
                                          <p:spTgt spid="19566"/>
                                        </p:tgtEl>
                                      </p:cBhvr>
                                    </p:animEffect>
                                  </p:childTnLst>
                                  <p:subTnLst>
                                    <p:animClr clrSpc="rgb" dir="cw">
                                      <p:cBhvr override="childStyle">
                                        <p:cTn dur="1" fill="hold" display="0" masterRel="nextClick" afterEffect="1"/>
                                        <p:tgtEl>
                                          <p:spTgt spid="19566"/>
                                        </p:tgtEl>
                                        <p:attrNameLst>
                                          <p:attrName>ppt_c</p:attrName>
                                        </p:attrNameLst>
                                      </p:cBhvr>
                                      <p:to>
                                        <a:srgbClr val="6699FF"/>
                                      </p:to>
                                    </p:animClr>
                                  </p:subTnLst>
                                </p:cTn>
                              </p:par>
                              <p:par>
                                <p:cTn id="49" presetID="4" presetClass="entr" presetSubtype="16" repeatCount="indefinite" fill="hold" grpId="0" nodeType="withEffect">
                                  <p:stCondLst>
                                    <p:cond delay="0"/>
                                  </p:stCondLst>
                                  <p:childTnLst>
                                    <p:set>
                                      <p:cBhvr>
                                        <p:cTn id="50" dur="1" fill="hold">
                                          <p:stCondLst>
                                            <p:cond delay="0"/>
                                          </p:stCondLst>
                                        </p:cTn>
                                        <p:tgtEl>
                                          <p:spTgt spid="19571"/>
                                        </p:tgtEl>
                                        <p:attrNameLst>
                                          <p:attrName>style.visibility</p:attrName>
                                        </p:attrNameLst>
                                      </p:cBhvr>
                                      <p:to>
                                        <p:strVal val="visible"/>
                                      </p:to>
                                    </p:set>
                                    <p:animEffect transition="in" filter="box(in)">
                                      <p:cBhvr>
                                        <p:cTn id="51" dur="300"/>
                                        <p:tgtEl>
                                          <p:spTgt spid="19571"/>
                                        </p:tgtEl>
                                      </p:cBhvr>
                                    </p:animEffect>
                                  </p:childTnLst>
                                  <p:subTnLst>
                                    <p:animClr clrSpc="rgb" dir="cw">
                                      <p:cBhvr override="childStyle">
                                        <p:cTn dur="1" fill="hold" display="0" masterRel="nextClick" afterEffect="1"/>
                                        <p:tgtEl>
                                          <p:spTgt spid="19571"/>
                                        </p:tgtEl>
                                        <p:attrNameLst>
                                          <p:attrName>ppt_c</p:attrName>
                                        </p:attrNameLst>
                                      </p:cBhvr>
                                      <p:to>
                                        <a:srgbClr val="6699FF"/>
                                      </p:to>
                                    </p:animClr>
                                  </p:subTnLst>
                                </p:cTn>
                              </p:par>
                              <p:par>
                                <p:cTn id="52" presetID="4" presetClass="entr" presetSubtype="16" repeatCount="indefinite" fill="hold" grpId="0" nodeType="withEffect">
                                  <p:stCondLst>
                                    <p:cond delay="0"/>
                                  </p:stCondLst>
                                  <p:childTnLst>
                                    <p:set>
                                      <p:cBhvr>
                                        <p:cTn id="53" dur="1" fill="hold">
                                          <p:stCondLst>
                                            <p:cond delay="0"/>
                                          </p:stCondLst>
                                        </p:cTn>
                                        <p:tgtEl>
                                          <p:spTgt spid="19572"/>
                                        </p:tgtEl>
                                        <p:attrNameLst>
                                          <p:attrName>style.visibility</p:attrName>
                                        </p:attrNameLst>
                                      </p:cBhvr>
                                      <p:to>
                                        <p:strVal val="visible"/>
                                      </p:to>
                                    </p:set>
                                    <p:animEffect transition="in" filter="box(in)">
                                      <p:cBhvr>
                                        <p:cTn id="54" dur="300"/>
                                        <p:tgtEl>
                                          <p:spTgt spid="19572"/>
                                        </p:tgtEl>
                                      </p:cBhvr>
                                    </p:animEffect>
                                  </p:childTnLst>
                                  <p:subTnLst>
                                    <p:animClr clrSpc="rgb" dir="cw">
                                      <p:cBhvr override="childStyle">
                                        <p:cTn dur="1" fill="hold" display="0" masterRel="nextClick" afterEffect="1"/>
                                        <p:tgtEl>
                                          <p:spTgt spid="19572"/>
                                        </p:tgtEl>
                                        <p:attrNameLst>
                                          <p:attrName>ppt_c</p:attrName>
                                        </p:attrNameLst>
                                      </p:cBhvr>
                                      <p:to>
                                        <a:srgbClr val="6699FF"/>
                                      </p:to>
                                    </p:animClr>
                                  </p:subTnLst>
                                </p:cTn>
                              </p:par>
                              <p:par>
                                <p:cTn id="55" presetID="4" presetClass="entr" presetSubtype="16" repeatCount="indefinite" fill="hold" grpId="0" nodeType="withEffect">
                                  <p:stCondLst>
                                    <p:cond delay="0"/>
                                  </p:stCondLst>
                                  <p:childTnLst>
                                    <p:set>
                                      <p:cBhvr>
                                        <p:cTn id="56" dur="1" fill="hold">
                                          <p:stCondLst>
                                            <p:cond delay="0"/>
                                          </p:stCondLst>
                                        </p:cTn>
                                        <p:tgtEl>
                                          <p:spTgt spid="19573"/>
                                        </p:tgtEl>
                                        <p:attrNameLst>
                                          <p:attrName>style.visibility</p:attrName>
                                        </p:attrNameLst>
                                      </p:cBhvr>
                                      <p:to>
                                        <p:strVal val="visible"/>
                                      </p:to>
                                    </p:set>
                                    <p:animEffect transition="in" filter="box(in)">
                                      <p:cBhvr>
                                        <p:cTn id="57" dur="300"/>
                                        <p:tgtEl>
                                          <p:spTgt spid="19573"/>
                                        </p:tgtEl>
                                      </p:cBhvr>
                                    </p:animEffect>
                                  </p:childTnLst>
                                  <p:subTnLst>
                                    <p:animClr clrSpc="rgb" dir="cw">
                                      <p:cBhvr override="childStyle">
                                        <p:cTn dur="1" fill="hold" display="0" masterRel="nextClick" afterEffect="1"/>
                                        <p:tgtEl>
                                          <p:spTgt spid="19573"/>
                                        </p:tgtEl>
                                        <p:attrNameLst>
                                          <p:attrName>ppt_c</p:attrName>
                                        </p:attrNameLst>
                                      </p:cBhvr>
                                      <p:to>
                                        <a:srgbClr val="6699FF"/>
                                      </p:to>
                                    </p:animClr>
                                  </p:subTnLst>
                                </p:cTn>
                              </p:par>
                              <p:par>
                                <p:cTn id="58" presetID="4" presetClass="entr" presetSubtype="16" repeatCount="indefinite" fill="hold" grpId="0" nodeType="withEffect">
                                  <p:stCondLst>
                                    <p:cond delay="0"/>
                                  </p:stCondLst>
                                  <p:childTnLst>
                                    <p:set>
                                      <p:cBhvr>
                                        <p:cTn id="59" dur="1" fill="hold">
                                          <p:stCondLst>
                                            <p:cond delay="0"/>
                                          </p:stCondLst>
                                        </p:cTn>
                                        <p:tgtEl>
                                          <p:spTgt spid="19570"/>
                                        </p:tgtEl>
                                        <p:attrNameLst>
                                          <p:attrName>style.visibility</p:attrName>
                                        </p:attrNameLst>
                                      </p:cBhvr>
                                      <p:to>
                                        <p:strVal val="visible"/>
                                      </p:to>
                                    </p:set>
                                    <p:animEffect transition="in" filter="box(in)">
                                      <p:cBhvr>
                                        <p:cTn id="60" dur="300"/>
                                        <p:tgtEl>
                                          <p:spTgt spid="19570"/>
                                        </p:tgtEl>
                                      </p:cBhvr>
                                    </p:animEffect>
                                  </p:childTnLst>
                                  <p:subTnLst>
                                    <p:animClr clrSpc="rgb" dir="cw">
                                      <p:cBhvr override="childStyle">
                                        <p:cTn dur="1" fill="hold" display="0" masterRel="nextClick" afterEffect="1"/>
                                        <p:tgtEl>
                                          <p:spTgt spid="19570"/>
                                        </p:tgtEl>
                                        <p:attrNameLst>
                                          <p:attrName>ppt_c</p:attrName>
                                        </p:attrNameLst>
                                      </p:cBhvr>
                                      <p:to>
                                        <a:srgbClr val="6699FF"/>
                                      </p:to>
                                    </p:animClr>
                                  </p:subTnLst>
                                </p:cTn>
                              </p:par>
                              <p:par>
                                <p:cTn id="61" presetID="18" presetClass="entr" presetSubtype="9" repeatCount="indefinite"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strips(upLeft)">
                                      <p:cBhvr>
                                        <p:cTn id="63"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3366FF"/>
                                      </p:to>
                                    </p:animClr>
                                  </p:sub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box(in)">
                                      <p:cBhvr>
                                        <p:cTn id="68"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69" presetID="22" presetClass="entr" presetSubtype="4" repeatCount="indefinite" fill="hold" grpId="0" nodeType="withEffect">
                                  <p:stCondLst>
                                    <p:cond delay="0"/>
                                  </p:stCondLst>
                                  <p:childTnLst>
                                    <p:set>
                                      <p:cBhvr>
                                        <p:cTn id="70" dur="1" fill="hold">
                                          <p:stCondLst>
                                            <p:cond delay="0"/>
                                          </p:stCondLst>
                                        </p:cTn>
                                        <p:tgtEl>
                                          <p:spTgt spid="19579"/>
                                        </p:tgtEl>
                                        <p:attrNameLst>
                                          <p:attrName>style.visibility</p:attrName>
                                        </p:attrNameLst>
                                      </p:cBhvr>
                                      <p:to>
                                        <p:strVal val="visible"/>
                                      </p:to>
                                    </p:set>
                                    <p:animEffect transition="in" filter="wipe(down)">
                                      <p:cBhvr>
                                        <p:cTn id="71" dur="400"/>
                                        <p:tgtEl>
                                          <p:spTgt spid="19579"/>
                                        </p:tgtEl>
                                      </p:cBhvr>
                                    </p:animEffect>
                                  </p:childTnLst>
                                  <p:subTnLst>
                                    <p:set>
                                      <p:cBhvr override="childStyle">
                                        <p:cTn dur="1" fill="hold" display="0" masterRel="nextClick" afterEffect="1"/>
                                        <p:tgtEl>
                                          <p:spTgt spid="19579"/>
                                        </p:tgtEl>
                                        <p:attrNameLst>
                                          <p:attrName>style.visibility</p:attrName>
                                        </p:attrNameLst>
                                      </p:cBhvr>
                                      <p:to>
                                        <p:strVal val="hidden"/>
                                      </p:to>
                                    </p:set>
                                  </p:subTnLst>
                                </p:cTn>
                              </p:par>
                              <p:par>
                                <p:cTn id="72" presetID="22" presetClass="entr" presetSubtype="4" repeatCount="indefinite" fill="hold" grpId="0" nodeType="withEffect">
                                  <p:stCondLst>
                                    <p:cond delay="0"/>
                                  </p:stCondLst>
                                  <p:childTnLst>
                                    <p:set>
                                      <p:cBhvr>
                                        <p:cTn id="73" dur="1" fill="hold">
                                          <p:stCondLst>
                                            <p:cond delay="0"/>
                                          </p:stCondLst>
                                        </p:cTn>
                                        <p:tgtEl>
                                          <p:spTgt spid="19580"/>
                                        </p:tgtEl>
                                        <p:attrNameLst>
                                          <p:attrName>style.visibility</p:attrName>
                                        </p:attrNameLst>
                                      </p:cBhvr>
                                      <p:to>
                                        <p:strVal val="visible"/>
                                      </p:to>
                                    </p:set>
                                    <p:animEffect transition="in" filter="wipe(down)">
                                      <p:cBhvr>
                                        <p:cTn id="74" dur="400"/>
                                        <p:tgtEl>
                                          <p:spTgt spid="19580"/>
                                        </p:tgtEl>
                                      </p:cBhvr>
                                    </p:animEffect>
                                  </p:childTnLst>
                                  <p:subTnLst>
                                    <p:set>
                                      <p:cBhvr override="childStyle">
                                        <p:cTn dur="1" fill="hold" display="0" masterRel="nextClick" afterEffect="1"/>
                                        <p:tgtEl>
                                          <p:spTgt spid="19580"/>
                                        </p:tgtEl>
                                        <p:attrNameLst>
                                          <p:attrName>style.visibility</p:attrName>
                                        </p:attrNameLst>
                                      </p:cBhvr>
                                      <p:to>
                                        <p:strVal val="hidden"/>
                                      </p:to>
                                    </p:set>
                                  </p:subTnLst>
                                </p:cTn>
                              </p:par>
                              <p:par>
                                <p:cTn id="75" presetID="22" presetClass="entr" presetSubtype="4" repeatCount="indefinite" fill="hold" grpId="0" nodeType="withEffect">
                                  <p:stCondLst>
                                    <p:cond delay="0"/>
                                  </p:stCondLst>
                                  <p:childTnLst>
                                    <p:set>
                                      <p:cBhvr>
                                        <p:cTn id="76" dur="1" fill="hold">
                                          <p:stCondLst>
                                            <p:cond delay="0"/>
                                          </p:stCondLst>
                                        </p:cTn>
                                        <p:tgtEl>
                                          <p:spTgt spid="19581"/>
                                        </p:tgtEl>
                                        <p:attrNameLst>
                                          <p:attrName>style.visibility</p:attrName>
                                        </p:attrNameLst>
                                      </p:cBhvr>
                                      <p:to>
                                        <p:strVal val="visible"/>
                                      </p:to>
                                    </p:set>
                                    <p:animEffect transition="in" filter="wipe(down)">
                                      <p:cBhvr>
                                        <p:cTn id="77" dur="400"/>
                                        <p:tgtEl>
                                          <p:spTgt spid="19581"/>
                                        </p:tgtEl>
                                      </p:cBhvr>
                                    </p:animEffect>
                                  </p:childTnLst>
                                  <p:subTnLst>
                                    <p:set>
                                      <p:cBhvr override="childStyle">
                                        <p:cTn dur="1" fill="hold" display="0" masterRel="nextClick" afterEffect="1"/>
                                        <p:tgtEl>
                                          <p:spTgt spid="19581"/>
                                        </p:tgtEl>
                                        <p:attrNameLst>
                                          <p:attrName>style.visibility</p:attrName>
                                        </p:attrNameLst>
                                      </p:cBhvr>
                                      <p:to>
                                        <p:strVal val="hidden"/>
                                      </p:to>
                                    </p:set>
                                  </p:subTnLst>
                                </p:cTn>
                              </p:par>
                              <p:par>
                                <p:cTn id="78" presetID="22" presetClass="entr" presetSubtype="4" repeatCount="indefinite" fill="hold" grpId="0" nodeType="withEffect">
                                  <p:stCondLst>
                                    <p:cond delay="0"/>
                                  </p:stCondLst>
                                  <p:childTnLst>
                                    <p:set>
                                      <p:cBhvr>
                                        <p:cTn id="79" dur="1" fill="hold">
                                          <p:stCondLst>
                                            <p:cond delay="0"/>
                                          </p:stCondLst>
                                        </p:cTn>
                                        <p:tgtEl>
                                          <p:spTgt spid="19582"/>
                                        </p:tgtEl>
                                        <p:attrNameLst>
                                          <p:attrName>style.visibility</p:attrName>
                                        </p:attrNameLst>
                                      </p:cBhvr>
                                      <p:to>
                                        <p:strVal val="visible"/>
                                      </p:to>
                                    </p:set>
                                    <p:animEffect transition="in" filter="wipe(down)">
                                      <p:cBhvr>
                                        <p:cTn id="80" dur="400"/>
                                        <p:tgtEl>
                                          <p:spTgt spid="19582"/>
                                        </p:tgtEl>
                                      </p:cBhvr>
                                    </p:animEffect>
                                  </p:childTnLst>
                                  <p:subTnLst>
                                    <p:set>
                                      <p:cBhvr override="childStyle">
                                        <p:cTn dur="1" fill="hold" display="0" masterRel="nextClick" afterEffect="1"/>
                                        <p:tgtEl>
                                          <p:spTgt spid="19582"/>
                                        </p:tgtEl>
                                        <p:attrNameLst>
                                          <p:attrName>style.visibility</p:attrName>
                                        </p:attrNameLst>
                                      </p:cBhvr>
                                      <p:to>
                                        <p:strVal val="hidden"/>
                                      </p:to>
                                    </p:set>
                                  </p:subTnLst>
                                </p:cTn>
                              </p:par>
                              <p:par>
                                <p:cTn id="81" presetID="22" presetClass="entr" presetSubtype="4" repeatCount="indefinite" fill="hold" grpId="0" nodeType="withEffect">
                                  <p:stCondLst>
                                    <p:cond delay="0"/>
                                  </p:stCondLst>
                                  <p:childTnLst>
                                    <p:set>
                                      <p:cBhvr>
                                        <p:cTn id="82" dur="1" fill="hold">
                                          <p:stCondLst>
                                            <p:cond delay="0"/>
                                          </p:stCondLst>
                                        </p:cTn>
                                        <p:tgtEl>
                                          <p:spTgt spid="19583"/>
                                        </p:tgtEl>
                                        <p:attrNameLst>
                                          <p:attrName>style.visibility</p:attrName>
                                        </p:attrNameLst>
                                      </p:cBhvr>
                                      <p:to>
                                        <p:strVal val="visible"/>
                                      </p:to>
                                    </p:set>
                                    <p:animEffect transition="in" filter="wipe(down)">
                                      <p:cBhvr>
                                        <p:cTn id="83" dur="400"/>
                                        <p:tgtEl>
                                          <p:spTgt spid="19583"/>
                                        </p:tgtEl>
                                      </p:cBhvr>
                                    </p:animEffect>
                                  </p:childTnLst>
                                  <p:subTnLst>
                                    <p:set>
                                      <p:cBhvr override="childStyle">
                                        <p:cTn dur="1" fill="hold" display="0" masterRel="nextClick" afterEffect="1"/>
                                        <p:tgtEl>
                                          <p:spTgt spid="19583"/>
                                        </p:tgtEl>
                                        <p:attrNameLst>
                                          <p:attrName>style.visibility</p:attrName>
                                        </p:attrNameLst>
                                      </p:cBhvr>
                                      <p:to>
                                        <p:strVal val="hidden"/>
                                      </p:to>
                                    </p:set>
                                  </p:subTnLst>
                                </p:cTn>
                              </p:par>
                              <p:par>
                                <p:cTn id="84" presetID="22" presetClass="entr" presetSubtype="4" repeatCount="indefinite" fill="hold" grpId="0" nodeType="withEffect">
                                  <p:stCondLst>
                                    <p:cond delay="0"/>
                                  </p:stCondLst>
                                  <p:childTnLst>
                                    <p:set>
                                      <p:cBhvr>
                                        <p:cTn id="85" dur="1" fill="hold">
                                          <p:stCondLst>
                                            <p:cond delay="0"/>
                                          </p:stCondLst>
                                        </p:cTn>
                                        <p:tgtEl>
                                          <p:spTgt spid="19589"/>
                                        </p:tgtEl>
                                        <p:attrNameLst>
                                          <p:attrName>style.visibility</p:attrName>
                                        </p:attrNameLst>
                                      </p:cBhvr>
                                      <p:to>
                                        <p:strVal val="visible"/>
                                      </p:to>
                                    </p:set>
                                    <p:animEffect transition="in" filter="wipe(down)">
                                      <p:cBhvr>
                                        <p:cTn id="86" dur="400"/>
                                        <p:tgtEl>
                                          <p:spTgt spid="19589"/>
                                        </p:tgtEl>
                                      </p:cBhvr>
                                    </p:animEffect>
                                  </p:childTnLst>
                                  <p:subTnLst>
                                    <p:set>
                                      <p:cBhvr override="childStyle">
                                        <p:cTn dur="1" fill="hold" display="0" masterRel="nextClick" afterEffect="1"/>
                                        <p:tgtEl>
                                          <p:spTgt spid="19589"/>
                                        </p:tgtEl>
                                        <p:attrNameLst>
                                          <p:attrName>style.visibility</p:attrName>
                                        </p:attrNameLst>
                                      </p:cBhvr>
                                      <p:to>
                                        <p:strVal val="hidden"/>
                                      </p:to>
                                    </p:set>
                                  </p:subTnLst>
                                </p:cTn>
                              </p:par>
                              <p:par>
                                <p:cTn id="87" presetID="22" presetClass="entr" presetSubtype="4" repeatCount="indefinite" fill="hold" grpId="0" nodeType="withEffect">
                                  <p:stCondLst>
                                    <p:cond delay="0"/>
                                  </p:stCondLst>
                                  <p:childTnLst>
                                    <p:set>
                                      <p:cBhvr>
                                        <p:cTn id="88" dur="1" fill="hold">
                                          <p:stCondLst>
                                            <p:cond delay="0"/>
                                          </p:stCondLst>
                                        </p:cTn>
                                        <p:tgtEl>
                                          <p:spTgt spid="19590"/>
                                        </p:tgtEl>
                                        <p:attrNameLst>
                                          <p:attrName>style.visibility</p:attrName>
                                        </p:attrNameLst>
                                      </p:cBhvr>
                                      <p:to>
                                        <p:strVal val="visible"/>
                                      </p:to>
                                    </p:set>
                                    <p:animEffect transition="in" filter="wipe(down)">
                                      <p:cBhvr>
                                        <p:cTn id="89" dur="400"/>
                                        <p:tgtEl>
                                          <p:spTgt spid="19590"/>
                                        </p:tgtEl>
                                      </p:cBhvr>
                                    </p:animEffect>
                                  </p:childTnLst>
                                  <p:subTnLst>
                                    <p:set>
                                      <p:cBhvr override="childStyle">
                                        <p:cTn dur="1" fill="hold" display="0" masterRel="nextClick" afterEffect="1"/>
                                        <p:tgtEl>
                                          <p:spTgt spid="19590"/>
                                        </p:tgtEl>
                                        <p:attrNameLst>
                                          <p:attrName>style.visibility</p:attrName>
                                        </p:attrNameLst>
                                      </p:cBhvr>
                                      <p:to>
                                        <p:strVal val="hidden"/>
                                      </p:to>
                                    </p:set>
                                  </p:subTnLst>
                                </p:cTn>
                              </p:par>
                              <p:par>
                                <p:cTn id="90" presetID="22" presetClass="entr" presetSubtype="1" repeatCount="indefinite" grpId="0" nodeType="withEffect">
                                  <p:stCondLst>
                                    <p:cond delay="200"/>
                                  </p:stCondLst>
                                  <p:endCondLst>
                                    <p:cond evt="onNext" delay="0">
                                      <p:tgtEl>
                                        <p:sldTgt/>
                                      </p:tgtEl>
                                    </p:cond>
                                  </p:endCondLst>
                                  <p:childTnLst>
                                    <p:set>
                                      <p:cBhvr>
                                        <p:cTn id="91" dur="1" fill="hold">
                                          <p:stCondLst>
                                            <p:cond delay="0"/>
                                          </p:stCondLst>
                                        </p:cTn>
                                        <p:tgtEl>
                                          <p:spTgt spid="19592"/>
                                        </p:tgtEl>
                                        <p:attrNameLst>
                                          <p:attrName>style.visibility</p:attrName>
                                        </p:attrNameLst>
                                      </p:cBhvr>
                                      <p:to>
                                        <p:strVal val="visible"/>
                                      </p:to>
                                    </p:set>
                                    <p:animEffect transition="in" filter="wipe(up)">
                                      <p:cBhvr>
                                        <p:cTn id="92" dur="400"/>
                                        <p:tgtEl>
                                          <p:spTgt spid="19592"/>
                                        </p:tgtEl>
                                      </p:cBhvr>
                                    </p:animEffect>
                                  </p:childTnLst>
                                  <p:subTnLst>
                                    <p:set>
                                      <p:cBhvr override="childStyle">
                                        <p:cTn dur="1" fill="hold" display="0" masterRel="nextClick" afterEffect="1"/>
                                        <p:tgtEl>
                                          <p:spTgt spid="19592"/>
                                        </p:tgtEl>
                                        <p:attrNameLst>
                                          <p:attrName>style.visibility</p:attrName>
                                        </p:attrNameLst>
                                      </p:cBhvr>
                                      <p:to>
                                        <p:strVal val="hidden"/>
                                      </p:to>
                                    </p:set>
                                  </p:subTnLst>
                                </p:cTn>
                              </p:par>
                              <p:par>
                                <p:cTn id="93" presetID="22" presetClass="entr" presetSubtype="1" repeatCount="indefinite" grpId="0" nodeType="withEffect">
                                  <p:stCondLst>
                                    <p:cond delay="200"/>
                                  </p:stCondLst>
                                  <p:endCondLst>
                                    <p:cond evt="onNext" delay="0">
                                      <p:tgtEl>
                                        <p:sldTgt/>
                                      </p:tgtEl>
                                    </p:cond>
                                  </p:endCondLst>
                                  <p:childTnLst>
                                    <p:set>
                                      <p:cBhvr>
                                        <p:cTn id="94" dur="1" fill="hold">
                                          <p:stCondLst>
                                            <p:cond delay="0"/>
                                          </p:stCondLst>
                                        </p:cTn>
                                        <p:tgtEl>
                                          <p:spTgt spid="19591"/>
                                        </p:tgtEl>
                                        <p:attrNameLst>
                                          <p:attrName>style.visibility</p:attrName>
                                        </p:attrNameLst>
                                      </p:cBhvr>
                                      <p:to>
                                        <p:strVal val="visible"/>
                                      </p:to>
                                    </p:set>
                                    <p:animEffect transition="in" filter="wipe(up)">
                                      <p:cBhvr>
                                        <p:cTn id="95" dur="400"/>
                                        <p:tgtEl>
                                          <p:spTgt spid="19591"/>
                                        </p:tgtEl>
                                      </p:cBhvr>
                                    </p:animEffect>
                                  </p:childTnLst>
                                  <p:subTnLst>
                                    <p:set>
                                      <p:cBhvr override="childStyle">
                                        <p:cTn dur="1" fill="hold" display="0" masterRel="nextClick" afterEffect="1"/>
                                        <p:tgtEl>
                                          <p:spTgt spid="19591"/>
                                        </p:tgtEl>
                                        <p:attrNameLst>
                                          <p:attrName>style.visibility</p:attrName>
                                        </p:attrNameLst>
                                      </p:cBhvr>
                                      <p:to>
                                        <p:strVal val="hidden"/>
                                      </p:to>
                                    </p:set>
                                  </p:subTnLst>
                                </p:cTn>
                              </p:par>
                              <p:par>
                                <p:cTn id="96" presetID="22" presetClass="entr" presetSubtype="1" repeatCount="indefinite" grpId="0" nodeType="withEffect">
                                  <p:stCondLst>
                                    <p:cond delay="200"/>
                                  </p:stCondLst>
                                  <p:endCondLst>
                                    <p:cond evt="onNext" delay="0">
                                      <p:tgtEl>
                                        <p:sldTgt/>
                                      </p:tgtEl>
                                    </p:cond>
                                  </p:endCondLst>
                                  <p:childTnLst>
                                    <p:set>
                                      <p:cBhvr>
                                        <p:cTn id="97" dur="1" fill="hold">
                                          <p:stCondLst>
                                            <p:cond delay="0"/>
                                          </p:stCondLst>
                                        </p:cTn>
                                        <p:tgtEl>
                                          <p:spTgt spid="19588"/>
                                        </p:tgtEl>
                                        <p:attrNameLst>
                                          <p:attrName>style.visibility</p:attrName>
                                        </p:attrNameLst>
                                      </p:cBhvr>
                                      <p:to>
                                        <p:strVal val="visible"/>
                                      </p:to>
                                    </p:set>
                                    <p:animEffect transition="in" filter="wipe(up)">
                                      <p:cBhvr>
                                        <p:cTn id="98" dur="400"/>
                                        <p:tgtEl>
                                          <p:spTgt spid="19588"/>
                                        </p:tgtEl>
                                      </p:cBhvr>
                                    </p:animEffect>
                                  </p:childTnLst>
                                  <p:subTnLst>
                                    <p:set>
                                      <p:cBhvr override="childStyle">
                                        <p:cTn dur="1" fill="hold" display="0" masterRel="nextClick" afterEffect="1"/>
                                        <p:tgtEl>
                                          <p:spTgt spid="19588"/>
                                        </p:tgtEl>
                                        <p:attrNameLst>
                                          <p:attrName>style.visibility</p:attrName>
                                        </p:attrNameLst>
                                      </p:cBhvr>
                                      <p:to>
                                        <p:strVal val="hidden"/>
                                      </p:to>
                                    </p:set>
                                  </p:subTnLst>
                                </p:cTn>
                              </p:par>
                              <p:par>
                                <p:cTn id="99" presetID="22" presetClass="entr" presetSubtype="1" repeatCount="indefinite" grpId="0" nodeType="withEffect">
                                  <p:stCondLst>
                                    <p:cond delay="200"/>
                                  </p:stCondLst>
                                  <p:endCondLst>
                                    <p:cond evt="onNext" delay="0">
                                      <p:tgtEl>
                                        <p:sldTgt/>
                                      </p:tgtEl>
                                    </p:cond>
                                  </p:endCondLst>
                                  <p:childTnLst>
                                    <p:set>
                                      <p:cBhvr>
                                        <p:cTn id="100" dur="1" fill="hold">
                                          <p:stCondLst>
                                            <p:cond delay="0"/>
                                          </p:stCondLst>
                                        </p:cTn>
                                        <p:tgtEl>
                                          <p:spTgt spid="19587"/>
                                        </p:tgtEl>
                                        <p:attrNameLst>
                                          <p:attrName>style.visibility</p:attrName>
                                        </p:attrNameLst>
                                      </p:cBhvr>
                                      <p:to>
                                        <p:strVal val="visible"/>
                                      </p:to>
                                    </p:set>
                                    <p:animEffect transition="in" filter="wipe(up)">
                                      <p:cBhvr>
                                        <p:cTn id="101" dur="400"/>
                                        <p:tgtEl>
                                          <p:spTgt spid="19587"/>
                                        </p:tgtEl>
                                      </p:cBhvr>
                                    </p:animEffect>
                                  </p:childTnLst>
                                  <p:subTnLst>
                                    <p:set>
                                      <p:cBhvr override="childStyle">
                                        <p:cTn dur="1" fill="hold" display="0" masterRel="nextClick" afterEffect="1"/>
                                        <p:tgtEl>
                                          <p:spTgt spid="19587"/>
                                        </p:tgtEl>
                                        <p:attrNameLst>
                                          <p:attrName>style.visibility</p:attrName>
                                        </p:attrNameLst>
                                      </p:cBhvr>
                                      <p:to>
                                        <p:strVal val="hidden"/>
                                      </p:to>
                                    </p:set>
                                  </p:subTnLst>
                                </p:cTn>
                              </p:par>
                              <p:par>
                                <p:cTn id="102" presetID="22" presetClass="entr" presetSubtype="1" repeatCount="indefinite" grpId="0" nodeType="withEffect">
                                  <p:stCondLst>
                                    <p:cond delay="200"/>
                                  </p:stCondLst>
                                  <p:endCondLst>
                                    <p:cond evt="onNext" delay="0">
                                      <p:tgtEl>
                                        <p:sldTgt/>
                                      </p:tgtEl>
                                    </p:cond>
                                  </p:endCondLst>
                                  <p:childTnLst>
                                    <p:set>
                                      <p:cBhvr>
                                        <p:cTn id="103" dur="1" fill="hold">
                                          <p:stCondLst>
                                            <p:cond delay="0"/>
                                          </p:stCondLst>
                                        </p:cTn>
                                        <p:tgtEl>
                                          <p:spTgt spid="19586"/>
                                        </p:tgtEl>
                                        <p:attrNameLst>
                                          <p:attrName>style.visibility</p:attrName>
                                        </p:attrNameLst>
                                      </p:cBhvr>
                                      <p:to>
                                        <p:strVal val="visible"/>
                                      </p:to>
                                    </p:set>
                                    <p:animEffect transition="in" filter="wipe(up)">
                                      <p:cBhvr>
                                        <p:cTn id="104" dur="400"/>
                                        <p:tgtEl>
                                          <p:spTgt spid="19586"/>
                                        </p:tgtEl>
                                      </p:cBhvr>
                                    </p:animEffect>
                                  </p:childTnLst>
                                  <p:subTnLst>
                                    <p:set>
                                      <p:cBhvr override="childStyle">
                                        <p:cTn dur="1" fill="hold" display="0" masterRel="nextClick" afterEffect="1"/>
                                        <p:tgtEl>
                                          <p:spTgt spid="19586"/>
                                        </p:tgtEl>
                                        <p:attrNameLst>
                                          <p:attrName>style.visibility</p:attrName>
                                        </p:attrNameLst>
                                      </p:cBhvr>
                                      <p:to>
                                        <p:strVal val="hidden"/>
                                      </p:to>
                                    </p:set>
                                  </p:subTnLst>
                                </p:cTn>
                              </p:par>
                              <p:par>
                                <p:cTn id="105" presetID="22" presetClass="entr" presetSubtype="1" repeatCount="indefinite" grpId="0" nodeType="withEffect">
                                  <p:stCondLst>
                                    <p:cond delay="200"/>
                                  </p:stCondLst>
                                  <p:endCondLst>
                                    <p:cond evt="onNext" delay="0">
                                      <p:tgtEl>
                                        <p:sldTgt/>
                                      </p:tgtEl>
                                    </p:cond>
                                  </p:endCondLst>
                                  <p:childTnLst>
                                    <p:set>
                                      <p:cBhvr>
                                        <p:cTn id="106" dur="1" fill="hold">
                                          <p:stCondLst>
                                            <p:cond delay="0"/>
                                          </p:stCondLst>
                                        </p:cTn>
                                        <p:tgtEl>
                                          <p:spTgt spid="19585"/>
                                        </p:tgtEl>
                                        <p:attrNameLst>
                                          <p:attrName>style.visibility</p:attrName>
                                        </p:attrNameLst>
                                      </p:cBhvr>
                                      <p:to>
                                        <p:strVal val="visible"/>
                                      </p:to>
                                    </p:set>
                                    <p:animEffect transition="in" filter="wipe(up)">
                                      <p:cBhvr>
                                        <p:cTn id="107" dur="400"/>
                                        <p:tgtEl>
                                          <p:spTgt spid="19585"/>
                                        </p:tgtEl>
                                      </p:cBhvr>
                                    </p:animEffect>
                                  </p:childTnLst>
                                  <p:subTnLst>
                                    <p:set>
                                      <p:cBhvr override="childStyle">
                                        <p:cTn dur="1" fill="hold" display="0" masterRel="nextClick" afterEffect="1"/>
                                        <p:tgtEl>
                                          <p:spTgt spid="19585"/>
                                        </p:tgtEl>
                                        <p:attrNameLst>
                                          <p:attrName>style.visibility</p:attrName>
                                        </p:attrNameLst>
                                      </p:cBhvr>
                                      <p:to>
                                        <p:strVal val="hidden"/>
                                      </p:to>
                                    </p:set>
                                  </p:subTnLst>
                                </p:cTn>
                              </p:par>
                              <p:par>
                                <p:cTn id="108" presetID="22" presetClass="entr" presetSubtype="1" repeatCount="indefinite" grpId="0" nodeType="withEffect">
                                  <p:stCondLst>
                                    <p:cond delay="200"/>
                                  </p:stCondLst>
                                  <p:endCondLst>
                                    <p:cond evt="onNext" delay="0">
                                      <p:tgtEl>
                                        <p:sldTgt/>
                                      </p:tgtEl>
                                    </p:cond>
                                  </p:endCondLst>
                                  <p:childTnLst>
                                    <p:set>
                                      <p:cBhvr>
                                        <p:cTn id="109" dur="1" fill="hold">
                                          <p:stCondLst>
                                            <p:cond delay="0"/>
                                          </p:stCondLst>
                                        </p:cTn>
                                        <p:tgtEl>
                                          <p:spTgt spid="19584"/>
                                        </p:tgtEl>
                                        <p:attrNameLst>
                                          <p:attrName>style.visibility</p:attrName>
                                        </p:attrNameLst>
                                      </p:cBhvr>
                                      <p:to>
                                        <p:strVal val="visible"/>
                                      </p:to>
                                    </p:set>
                                    <p:animEffect transition="in" filter="wipe(up)">
                                      <p:cBhvr>
                                        <p:cTn id="110" dur="400"/>
                                        <p:tgtEl>
                                          <p:spTgt spid="19584"/>
                                        </p:tgtEl>
                                      </p:cBhvr>
                                    </p:animEffect>
                                  </p:childTnLst>
                                  <p:subTnLst>
                                    <p:set>
                                      <p:cBhvr override="childStyle">
                                        <p:cTn dur="1" fill="hold" display="0" masterRel="nextClick" afterEffect="1"/>
                                        <p:tgtEl>
                                          <p:spTgt spid="19584"/>
                                        </p:tgtEl>
                                        <p:attrNameLst>
                                          <p:attrName>style.visibility</p:attrName>
                                        </p:attrNameLst>
                                      </p:cBhvr>
                                      <p:to>
                                        <p:strVal val="hidden"/>
                                      </p:to>
                                    </p:set>
                                  </p:subTnLst>
                                </p:cTn>
                              </p:par>
                            </p:childTnLst>
                          </p:cTn>
                        </p:par>
                      </p:childTnLst>
                    </p:cTn>
                  </p:par>
                  <p:par>
                    <p:cTn id="111" fill="hold" nodeType="clickPar">
                      <p:stCondLst>
                        <p:cond delay="indefinite"/>
                      </p:stCondLst>
                      <p:childTnLst>
                        <p:par>
                          <p:cTn id="112" fill="hold" nodeType="withGroup">
                            <p:stCondLst>
                              <p:cond delay="0"/>
                            </p:stCondLst>
                            <p:childTnLst>
                              <p:par>
                                <p:cTn id="113" presetID="4" presetClass="entr" presetSubtype="16" fill="hold" nodeType="click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box(in)">
                                      <p:cBhvr>
                                        <p:cTn id="115" dur="500"/>
                                        <p:tgtEl>
                                          <p:spTgt spid="12"/>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ntr" presetSubtype="0" repeatCount="indefinite" fill="hold" grpId="0" nodeType="clickEffect">
                                  <p:stCondLst>
                                    <p:cond delay="0"/>
                                  </p:stCondLst>
                                  <p:childTnLst>
                                    <p:set>
                                      <p:cBhvr>
                                        <p:cTn id="119" dur="1" fill="hold">
                                          <p:stCondLst>
                                            <p:cond delay="0"/>
                                          </p:stCondLst>
                                        </p:cTn>
                                        <p:tgtEl>
                                          <p:spTgt spid="19598"/>
                                        </p:tgtEl>
                                        <p:attrNameLst>
                                          <p:attrName>style.visibility</p:attrName>
                                        </p:attrNameLst>
                                      </p:cBhvr>
                                      <p:to>
                                        <p:strVal val="visible"/>
                                      </p:to>
                                    </p:set>
                                    <p:animEffect transition="in" filter="dissolve">
                                      <p:cBhvr>
                                        <p:cTn id="120" dur="500"/>
                                        <p:tgtEl>
                                          <p:spTgt spid="19598"/>
                                        </p:tgtEl>
                                      </p:cBhvr>
                                    </p:animEffect>
                                  </p:childTnLst>
                                  <p:subTnLst>
                                    <p:animClr clrSpc="rgb" dir="cw">
                                      <p:cBhvr override="childStyle">
                                        <p:cTn dur="1" fill="hold" display="0" masterRel="nextClick" afterEffect="1"/>
                                        <p:tgtEl>
                                          <p:spTgt spid="19598"/>
                                        </p:tgtEl>
                                        <p:attrNameLst>
                                          <p:attrName>ppt_c</p:attrName>
                                        </p:attrNameLst>
                                      </p:cBhvr>
                                      <p:to>
                                        <a:schemeClr val="tx1"/>
                                      </p:to>
                                    </p:animClr>
                                  </p:subTnLst>
                                </p:cTn>
                              </p:par>
                              <p:par>
                                <p:cTn id="121" presetID="9" presetClass="entr" presetSubtype="0" repeatCount="indefinite" fill="hold" grpId="0" nodeType="withEffect">
                                  <p:stCondLst>
                                    <p:cond delay="0"/>
                                  </p:stCondLst>
                                  <p:childTnLst>
                                    <p:set>
                                      <p:cBhvr>
                                        <p:cTn id="122" dur="1" fill="hold">
                                          <p:stCondLst>
                                            <p:cond delay="0"/>
                                          </p:stCondLst>
                                        </p:cTn>
                                        <p:tgtEl>
                                          <p:spTgt spid="19599"/>
                                        </p:tgtEl>
                                        <p:attrNameLst>
                                          <p:attrName>style.visibility</p:attrName>
                                        </p:attrNameLst>
                                      </p:cBhvr>
                                      <p:to>
                                        <p:strVal val="visible"/>
                                      </p:to>
                                    </p:set>
                                    <p:animEffect transition="in" filter="dissolve">
                                      <p:cBhvr>
                                        <p:cTn id="123" dur="500"/>
                                        <p:tgtEl>
                                          <p:spTgt spid="19599"/>
                                        </p:tgtEl>
                                      </p:cBhvr>
                                    </p:animEffect>
                                  </p:childTnLst>
                                  <p:subTnLst>
                                    <p:animClr clrSpc="rgb" dir="cw">
                                      <p:cBhvr override="childStyle">
                                        <p:cTn dur="1" fill="hold" display="0" masterRel="nextClick" afterEffect="1"/>
                                        <p:tgtEl>
                                          <p:spTgt spid="19599"/>
                                        </p:tgtEl>
                                        <p:attrNameLst>
                                          <p:attrName>ppt_c</p:attrName>
                                        </p:attrNameLst>
                                      </p:cBhvr>
                                      <p:to>
                                        <a:srgbClr val="FF0000"/>
                                      </p:to>
                                    </p:animClr>
                                  </p:subTnLst>
                                </p:cTn>
                              </p:par>
                              <p:par>
                                <p:cTn id="124" presetID="9" presetClass="entr" presetSubtype="0" repeatCount="indefinite" fill="hold" grpId="0" nodeType="withEffect">
                                  <p:stCondLst>
                                    <p:cond delay="300"/>
                                  </p:stCondLst>
                                  <p:childTnLst>
                                    <p:set>
                                      <p:cBhvr>
                                        <p:cTn id="125" dur="1" fill="hold">
                                          <p:stCondLst>
                                            <p:cond delay="0"/>
                                          </p:stCondLst>
                                        </p:cTn>
                                        <p:tgtEl>
                                          <p:spTgt spid="19459"/>
                                        </p:tgtEl>
                                        <p:attrNameLst>
                                          <p:attrName>style.visibility</p:attrName>
                                        </p:attrNameLst>
                                      </p:cBhvr>
                                      <p:to>
                                        <p:strVal val="visible"/>
                                      </p:to>
                                    </p:set>
                                    <p:animEffect transition="in" filter="dissolve">
                                      <p:cBhvr>
                                        <p:cTn id="126" dur="500"/>
                                        <p:tgtEl>
                                          <p:spTgt spid="19459"/>
                                        </p:tgtEl>
                                      </p:cBhvr>
                                    </p:animEffect>
                                  </p:childTnLst>
                                </p:cTn>
                              </p:par>
                              <p:par>
                                <p:cTn id="127" presetID="9" presetClass="entr" presetSubtype="0" repeatCount="indefinite" fill="hold" grpId="0" nodeType="withEffect">
                                  <p:stCondLst>
                                    <p:cond delay="300"/>
                                  </p:stCondLst>
                                  <p:childTnLst>
                                    <p:set>
                                      <p:cBhvr>
                                        <p:cTn id="128" dur="1" fill="hold">
                                          <p:stCondLst>
                                            <p:cond delay="0"/>
                                          </p:stCondLst>
                                        </p:cTn>
                                        <p:tgtEl>
                                          <p:spTgt spid="19458"/>
                                        </p:tgtEl>
                                        <p:attrNameLst>
                                          <p:attrName>style.visibility</p:attrName>
                                        </p:attrNameLst>
                                      </p:cBhvr>
                                      <p:to>
                                        <p:strVal val="visible"/>
                                      </p:to>
                                    </p:set>
                                    <p:animEffect transition="in" filter="dissolve">
                                      <p:cBhvr>
                                        <p:cTn id="129" dur="500"/>
                                        <p:tgtEl>
                                          <p:spTgt spid="19458"/>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9" presetClass="entr" presetSubtype="0" fill="hold" nodeType="clickEffect">
                                  <p:stCondLst>
                                    <p:cond delay="0"/>
                                  </p:stCondLst>
                                  <p:childTnLst>
                                    <p:set>
                                      <p:cBhvr>
                                        <p:cTn id="133" dur="1" fill="hold">
                                          <p:stCondLst>
                                            <p:cond delay="0"/>
                                          </p:stCondLst>
                                        </p:cTn>
                                        <p:tgtEl>
                                          <p:spTgt spid="19603"/>
                                        </p:tgtEl>
                                        <p:attrNameLst>
                                          <p:attrName>style.visibility</p:attrName>
                                        </p:attrNameLst>
                                      </p:cBhvr>
                                      <p:to>
                                        <p:strVal val="visible"/>
                                      </p:to>
                                    </p:set>
                                    <p:animEffect transition="in" filter="dissolve">
                                      <p:cBhvr>
                                        <p:cTn id="134" dur="500"/>
                                        <p:tgtEl>
                                          <p:spTgt spid="19603"/>
                                        </p:tgtEl>
                                      </p:cBhvr>
                                    </p:animEffect>
                                  </p:childTnLst>
                                  <p:subTnLst>
                                    <p:set>
                                      <p:cBhvr override="childStyle">
                                        <p:cTn dur="1" fill="hold" display="0" masterRel="nextClick" afterEffect="1"/>
                                        <p:tgtEl>
                                          <p:spTgt spid="19603"/>
                                        </p:tgtEl>
                                        <p:attrNameLst>
                                          <p:attrName>style.visibility</p:attrName>
                                        </p:attrNameLst>
                                      </p:cBhvr>
                                      <p:to>
                                        <p:strVal val="hidden"/>
                                      </p:to>
                                    </p:set>
                                  </p:subTnLst>
                                </p:cTn>
                              </p:par>
                              <p:par>
                                <p:cTn id="135" presetID="9" presetClass="entr" presetSubtype="0" fill="hold" nodeType="withEffect">
                                  <p:stCondLst>
                                    <p:cond delay="0"/>
                                  </p:stCondLst>
                                  <p:childTnLst>
                                    <p:set>
                                      <p:cBhvr>
                                        <p:cTn id="136" dur="1" fill="hold">
                                          <p:stCondLst>
                                            <p:cond delay="0"/>
                                          </p:stCondLst>
                                        </p:cTn>
                                        <p:tgtEl>
                                          <p:spTgt spid="19600"/>
                                        </p:tgtEl>
                                        <p:attrNameLst>
                                          <p:attrName>style.visibility</p:attrName>
                                        </p:attrNameLst>
                                      </p:cBhvr>
                                      <p:to>
                                        <p:strVal val="visible"/>
                                      </p:to>
                                    </p:set>
                                    <p:animEffect transition="in" filter="dissolve">
                                      <p:cBhvr>
                                        <p:cTn id="137" dur="500"/>
                                        <p:tgtEl>
                                          <p:spTgt spid="19600"/>
                                        </p:tgtEl>
                                      </p:cBhvr>
                                    </p:animEffect>
                                  </p:childTnLst>
                                </p:cTn>
                              </p:par>
                              <p:par>
                                <p:cTn id="138" presetID="22" presetClass="entr" presetSubtype="4" fill="hold" nodeType="withEffect">
                                  <p:stCondLst>
                                    <p:cond delay="0"/>
                                  </p:stCondLst>
                                  <p:childTnLst>
                                    <p:set>
                                      <p:cBhvr>
                                        <p:cTn id="139" dur="1" fill="hold">
                                          <p:stCondLst>
                                            <p:cond delay="0"/>
                                          </p:stCondLst>
                                        </p:cTn>
                                        <p:tgtEl>
                                          <p:spTgt spid="19691"/>
                                        </p:tgtEl>
                                        <p:attrNameLst>
                                          <p:attrName>style.visibility</p:attrName>
                                        </p:attrNameLst>
                                      </p:cBhvr>
                                      <p:to>
                                        <p:strVal val="visible"/>
                                      </p:to>
                                    </p:set>
                                    <p:animEffect transition="in" filter="wipe(down)">
                                      <p:cBhvr>
                                        <p:cTn id="140" dur="500"/>
                                        <p:tgtEl>
                                          <p:spTgt spid="19691"/>
                                        </p:tgtEl>
                                      </p:cBhvr>
                                    </p:animEffect>
                                  </p:childTnLst>
                                </p:cTn>
                              </p:par>
                              <p:par>
                                <p:cTn id="141" presetID="9" presetClass="entr" presetSubtype="0" fill="hold" nodeType="withEffect">
                                  <p:stCondLst>
                                    <p:cond delay="0"/>
                                  </p:stCondLst>
                                  <p:childTnLst>
                                    <p:set>
                                      <p:cBhvr>
                                        <p:cTn id="142" dur="1" fill="hold">
                                          <p:stCondLst>
                                            <p:cond delay="0"/>
                                          </p:stCondLst>
                                        </p:cTn>
                                        <p:tgtEl>
                                          <p:spTgt spid="19602"/>
                                        </p:tgtEl>
                                        <p:attrNameLst>
                                          <p:attrName>style.visibility</p:attrName>
                                        </p:attrNameLst>
                                      </p:cBhvr>
                                      <p:to>
                                        <p:strVal val="visible"/>
                                      </p:to>
                                    </p:set>
                                    <p:animEffect transition="in" filter="dissolve">
                                      <p:cBhvr>
                                        <p:cTn id="143" dur="500"/>
                                        <p:tgtEl>
                                          <p:spTgt spid="19602"/>
                                        </p:tgtEl>
                                      </p:cBhvr>
                                    </p:animEffect>
                                  </p:childTnLst>
                                </p:cTn>
                              </p:par>
                              <p:par>
                                <p:cTn id="144" presetID="9" presetClass="entr" presetSubtype="0" fill="hold" nodeType="withEffect">
                                  <p:stCondLst>
                                    <p:cond delay="0"/>
                                  </p:stCondLst>
                                  <p:childTnLst>
                                    <p:set>
                                      <p:cBhvr>
                                        <p:cTn id="145" dur="1" fill="hold">
                                          <p:stCondLst>
                                            <p:cond delay="0"/>
                                          </p:stCondLst>
                                        </p:cTn>
                                        <p:tgtEl>
                                          <p:spTgt spid="19601"/>
                                        </p:tgtEl>
                                        <p:attrNameLst>
                                          <p:attrName>style.visibility</p:attrName>
                                        </p:attrNameLst>
                                      </p:cBhvr>
                                      <p:to>
                                        <p:strVal val="visible"/>
                                      </p:to>
                                    </p:set>
                                    <p:animEffect transition="in" filter="dissolve">
                                      <p:cBhvr>
                                        <p:cTn id="146" dur="500"/>
                                        <p:tgtEl>
                                          <p:spTgt spid="19601"/>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9" presetClass="entr" presetSubtype="0" fill="hold" nodeType="clickEffect">
                                  <p:stCondLst>
                                    <p:cond delay="0"/>
                                  </p:stCondLst>
                                  <p:childTnLst>
                                    <p:set>
                                      <p:cBhvr>
                                        <p:cTn id="150" dur="1" fill="hold">
                                          <p:stCondLst>
                                            <p:cond delay="0"/>
                                          </p:stCondLst>
                                        </p:cTn>
                                        <p:tgtEl>
                                          <p:spTgt spid="19604"/>
                                        </p:tgtEl>
                                        <p:attrNameLst>
                                          <p:attrName>style.visibility</p:attrName>
                                        </p:attrNameLst>
                                      </p:cBhvr>
                                      <p:to>
                                        <p:strVal val="visible"/>
                                      </p:to>
                                    </p:set>
                                    <p:animEffect transition="in" filter="dissolve">
                                      <p:cBhvr>
                                        <p:cTn id="151" dur="100"/>
                                        <p:tgtEl>
                                          <p:spTgt spid="19604"/>
                                        </p:tgtEl>
                                      </p:cBhvr>
                                    </p:animEffect>
                                  </p:childTnLst>
                                </p:cTn>
                              </p:par>
                              <p:par>
                                <p:cTn id="152" presetID="4" presetClass="entr" presetSubtype="16" fill="hold" nodeType="withEffect">
                                  <p:stCondLst>
                                    <p:cond delay="0"/>
                                  </p:stCondLst>
                                  <p:childTnLst>
                                    <p:set>
                                      <p:cBhvr>
                                        <p:cTn id="153" dur="1" fill="hold">
                                          <p:stCondLst>
                                            <p:cond delay="0"/>
                                          </p:stCondLst>
                                        </p:cTn>
                                        <p:tgtEl>
                                          <p:spTgt spid="10"/>
                                        </p:tgtEl>
                                        <p:attrNameLst>
                                          <p:attrName>style.visibility</p:attrName>
                                        </p:attrNameLst>
                                      </p:cBhvr>
                                      <p:to>
                                        <p:strVal val="visible"/>
                                      </p:to>
                                    </p:set>
                                    <p:animEffect transition="in" filter="box(in)">
                                      <p:cBhvr>
                                        <p:cTn id="154" dur="500"/>
                                        <p:tgtEl>
                                          <p:spTgt spid="10"/>
                                        </p:tgtEl>
                                      </p:cBhvr>
                                    </p:animEffect>
                                  </p:childTnLst>
                                </p:cTn>
                              </p:par>
                              <p:par>
                                <p:cTn id="155" presetID="22" presetClass="entr" presetSubtype="8" repeatCount="indefinite" fill="hold" nodeType="withEffect">
                                  <p:stCondLst>
                                    <p:cond delay="0"/>
                                  </p:stCondLst>
                                  <p:childTnLst>
                                    <p:set>
                                      <p:cBhvr>
                                        <p:cTn id="156" dur="1" fill="hold">
                                          <p:stCondLst>
                                            <p:cond delay="0"/>
                                          </p:stCondLst>
                                        </p:cTn>
                                        <p:tgtEl>
                                          <p:spTgt spid="13"/>
                                        </p:tgtEl>
                                        <p:attrNameLst>
                                          <p:attrName>style.visibility</p:attrName>
                                        </p:attrNameLst>
                                      </p:cBhvr>
                                      <p:to>
                                        <p:strVal val="visible"/>
                                      </p:to>
                                    </p:set>
                                    <p:animEffect transition="in" filter="wipe(left)">
                                      <p:cBhvr>
                                        <p:cTn id="157" dur="300"/>
                                        <p:tgtEl>
                                          <p:spTgt spid="13"/>
                                        </p:tgtEl>
                                      </p:cBhvr>
                                    </p:animEffect>
                                  </p:childTnLst>
                                  <p:subTnLst>
                                    <p:animClr clrSpc="rgb" dir="cw">
                                      <p:cBhvr override="childStyle">
                                        <p:cTn dur="1" fill="hold" display="0" masterRel="nextClick" afterEffect="1"/>
                                        <p:tgtEl>
                                          <p:spTgt spid="13"/>
                                        </p:tgtEl>
                                        <p:attrNameLst>
                                          <p:attrName>ppt_c</p:attrName>
                                        </p:attrNameLst>
                                      </p:cBhvr>
                                      <p:to>
                                        <a:schemeClr val="tx1"/>
                                      </p:to>
                                    </p:animClr>
                                  </p:subTnLst>
                                </p:cTn>
                              </p:par>
                              <p:par>
                                <p:cTn id="158" presetID="22" presetClass="entr" presetSubtype="8" repeatCount="indefinite" fill="hold" grpId="0" nodeType="withEffect">
                                  <p:stCondLst>
                                    <p:cond delay="0"/>
                                  </p:stCondLst>
                                  <p:childTnLst>
                                    <p:set>
                                      <p:cBhvr>
                                        <p:cTn id="159" dur="1" fill="hold">
                                          <p:stCondLst>
                                            <p:cond delay="0"/>
                                          </p:stCondLst>
                                        </p:cTn>
                                        <p:tgtEl>
                                          <p:spTgt spid="19674"/>
                                        </p:tgtEl>
                                        <p:attrNameLst>
                                          <p:attrName>style.visibility</p:attrName>
                                        </p:attrNameLst>
                                      </p:cBhvr>
                                      <p:to>
                                        <p:strVal val="visible"/>
                                      </p:to>
                                    </p:set>
                                    <p:animEffect transition="in" filter="wipe(left)">
                                      <p:cBhvr>
                                        <p:cTn id="160" dur="300"/>
                                        <p:tgtEl>
                                          <p:spTgt spid="19674"/>
                                        </p:tgtEl>
                                      </p:cBhvr>
                                    </p:animEffect>
                                  </p:childTnLst>
                                </p:cTn>
                              </p:par>
                              <p:par>
                                <p:cTn id="161" presetID="22" presetClass="entr" presetSubtype="2" repeatCount="indefinite" fill="hold" grpId="0" nodeType="withEffect">
                                  <p:stCondLst>
                                    <p:cond delay="0"/>
                                  </p:stCondLst>
                                  <p:childTnLst>
                                    <p:set>
                                      <p:cBhvr>
                                        <p:cTn id="162" dur="1" fill="hold">
                                          <p:stCondLst>
                                            <p:cond delay="0"/>
                                          </p:stCondLst>
                                        </p:cTn>
                                        <p:tgtEl>
                                          <p:spTgt spid="19675"/>
                                        </p:tgtEl>
                                        <p:attrNameLst>
                                          <p:attrName>style.visibility</p:attrName>
                                        </p:attrNameLst>
                                      </p:cBhvr>
                                      <p:to>
                                        <p:strVal val="visible"/>
                                      </p:to>
                                    </p:set>
                                    <p:animEffect transition="in" filter="wipe(right)">
                                      <p:cBhvr>
                                        <p:cTn id="163" dur="300"/>
                                        <p:tgtEl>
                                          <p:spTgt spid="19675"/>
                                        </p:tgtEl>
                                      </p:cBhvr>
                                    </p:animEffect>
                                  </p:childTnLst>
                                </p:cTn>
                              </p:par>
                              <p:par>
                                <p:cTn id="164" presetID="22" presetClass="entr" presetSubtype="2" repeatCount="indefinite" fill="hold" nodeType="withEffect">
                                  <p:stCondLst>
                                    <p:cond delay="200"/>
                                  </p:stCondLst>
                                  <p:childTnLst>
                                    <p:set>
                                      <p:cBhvr>
                                        <p:cTn id="165" dur="1" fill="hold">
                                          <p:stCondLst>
                                            <p:cond delay="0"/>
                                          </p:stCondLst>
                                        </p:cTn>
                                        <p:tgtEl>
                                          <p:spTgt spid="14"/>
                                        </p:tgtEl>
                                        <p:attrNameLst>
                                          <p:attrName>style.visibility</p:attrName>
                                        </p:attrNameLst>
                                      </p:cBhvr>
                                      <p:to>
                                        <p:strVal val="visible"/>
                                      </p:to>
                                    </p:set>
                                    <p:animEffect transition="in" filter="wipe(right)">
                                      <p:cBhvr>
                                        <p:cTn id="166" dur="300"/>
                                        <p:tgtEl>
                                          <p:spTgt spid="14"/>
                                        </p:tgtEl>
                                      </p:cBhvr>
                                    </p:animEffect>
                                  </p:childTnLst>
                                  <p:subTnLst>
                                    <p:animClr clrSpc="rgb" dir="cw">
                                      <p:cBhvr override="childStyle">
                                        <p:cTn dur="1" fill="hold" display="0" masterRel="nextClick" afterEffect="1"/>
                                        <p:tgtEl>
                                          <p:spTgt spid="14"/>
                                        </p:tgtEl>
                                        <p:attrNameLst>
                                          <p:attrName>ppt_c</p:attrName>
                                        </p:attrNameLst>
                                      </p:cBhvr>
                                      <p:to>
                                        <a:schemeClr val="tx1"/>
                                      </p:to>
                                    </p:animClr>
                                  </p:subTnLst>
                                </p:cTn>
                              </p:par>
                              <p:par>
                                <p:cTn id="167" presetID="22" presetClass="entr" presetSubtype="2" repeatCount="indefinite" fill="hold" grpId="0" nodeType="withEffect">
                                  <p:stCondLst>
                                    <p:cond delay="200"/>
                                  </p:stCondLst>
                                  <p:childTnLst>
                                    <p:set>
                                      <p:cBhvr>
                                        <p:cTn id="168" dur="1" fill="hold">
                                          <p:stCondLst>
                                            <p:cond delay="0"/>
                                          </p:stCondLst>
                                        </p:cTn>
                                        <p:tgtEl>
                                          <p:spTgt spid="19690"/>
                                        </p:tgtEl>
                                        <p:attrNameLst>
                                          <p:attrName>style.visibility</p:attrName>
                                        </p:attrNameLst>
                                      </p:cBhvr>
                                      <p:to>
                                        <p:strVal val="visible"/>
                                      </p:to>
                                    </p:set>
                                    <p:animEffect transition="in" filter="wipe(right)">
                                      <p:cBhvr>
                                        <p:cTn id="169" dur="300"/>
                                        <p:tgtEl>
                                          <p:spTgt spid="19690"/>
                                        </p:tgtEl>
                                      </p:cBhvr>
                                    </p:animEffect>
                                  </p:childTnLst>
                                </p:cTn>
                              </p:par>
                              <p:par>
                                <p:cTn id="170" presetID="22" presetClass="entr" presetSubtype="8" repeatCount="indefinite" fill="hold" grpId="0" nodeType="withEffect">
                                  <p:stCondLst>
                                    <p:cond delay="200"/>
                                  </p:stCondLst>
                                  <p:childTnLst>
                                    <p:set>
                                      <p:cBhvr>
                                        <p:cTn id="171" dur="1" fill="hold">
                                          <p:stCondLst>
                                            <p:cond delay="0"/>
                                          </p:stCondLst>
                                        </p:cTn>
                                        <p:tgtEl>
                                          <p:spTgt spid="19689"/>
                                        </p:tgtEl>
                                        <p:attrNameLst>
                                          <p:attrName>style.visibility</p:attrName>
                                        </p:attrNameLst>
                                      </p:cBhvr>
                                      <p:to>
                                        <p:strVal val="visible"/>
                                      </p:to>
                                    </p:set>
                                    <p:animEffect transition="in" filter="wipe(left)">
                                      <p:cBhvr>
                                        <p:cTn id="172" dur="300"/>
                                        <p:tgtEl>
                                          <p:spTgt spid="19689"/>
                                        </p:tgtEl>
                                      </p:cBhvr>
                                    </p:animEffect>
                                  </p:childTnLst>
                                </p:cTn>
                              </p:par>
                              <p:par>
                                <p:cTn id="173" presetID="22" presetClass="entr" presetSubtype="4" repeatCount="indefinite" fill="hold" nodeType="withEffect">
                                  <p:stCondLst>
                                    <p:cond delay="200"/>
                                  </p:stCondLst>
                                  <p:childTnLst>
                                    <p:set>
                                      <p:cBhvr>
                                        <p:cTn id="174" dur="1" fill="hold">
                                          <p:stCondLst>
                                            <p:cond delay="0"/>
                                          </p:stCondLst>
                                        </p:cTn>
                                        <p:tgtEl>
                                          <p:spTgt spid="19692"/>
                                        </p:tgtEl>
                                        <p:attrNameLst>
                                          <p:attrName>style.visibility</p:attrName>
                                        </p:attrNameLst>
                                      </p:cBhvr>
                                      <p:to>
                                        <p:strVal val="visible"/>
                                      </p:to>
                                    </p:set>
                                    <p:animEffect transition="in" filter="wipe(down)">
                                      <p:cBhvr>
                                        <p:cTn id="175" dur="500"/>
                                        <p:tgtEl>
                                          <p:spTgt spid="19692"/>
                                        </p:tgtEl>
                                      </p:cBhvr>
                                    </p:animEffect>
                                  </p:childTnLst>
                                </p:cTn>
                              </p:par>
                              <p:par>
                                <p:cTn id="176" presetID="22" presetClass="entr" presetSubtype="1" repeatCount="indefinite" fill="hold" nodeType="withEffect">
                                  <p:stCondLst>
                                    <p:cond delay="300"/>
                                  </p:stCondLst>
                                  <p:childTnLst>
                                    <p:set>
                                      <p:cBhvr>
                                        <p:cTn id="177" dur="1" fill="hold">
                                          <p:stCondLst>
                                            <p:cond delay="0"/>
                                          </p:stCondLst>
                                        </p:cTn>
                                        <p:tgtEl>
                                          <p:spTgt spid="19695"/>
                                        </p:tgtEl>
                                        <p:attrNameLst>
                                          <p:attrName>style.visibility</p:attrName>
                                        </p:attrNameLst>
                                      </p:cBhvr>
                                      <p:to>
                                        <p:strVal val="visible"/>
                                      </p:to>
                                    </p:set>
                                    <p:animEffect transition="in" filter="wipe(up)">
                                      <p:cBhvr>
                                        <p:cTn id="178" dur="500"/>
                                        <p:tgtEl>
                                          <p:spTgt spid="19695"/>
                                        </p:tgtEl>
                                      </p:cBhvr>
                                    </p:animEffect>
                                  </p:childTnLst>
                                </p:cTn>
                              </p:par>
                              <p:par>
                                <p:cTn id="179" presetID="22" presetClass="entr" presetSubtype="1" repeatCount="indefinite" fill="hold" nodeType="withEffect">
                                  <p:stCondLst>
                                    <p:cond delay="0"/>
                                  </p:stCondLst>
                                  <p:childTnLst>
                                    <p:set>
                                      <p:cBhvr>
                                        <p:cTn id="180" dur="1" fill="hold">
                                          <p:stCondLst>
                                            <p:cond delay="0"/>
                                          </p:stCondLst>
                                        </p:cTn>
                                        <p:tgtEl>
                                          <p:spTgt spid="19694"/>
                                        </p:tgtEl>
                                        <p:attrNameLst>
                                          <p:attrName>style.visibility</p:attrName>
                                        </p:attrNameLst>
                                      </p:cBhvr>
                                      <p:to>
                                        <p:strVal val="visible"/>
                                      </p:to>
                                    </p:set>
                                    <p:animEffect transition="in" filter="wipe(up)">
                                      <p:cBhvr>
                                        <p:cTn id="181" dur="500"/>
                                        <p:tgtEl>
                                          <p:spTgt spid="19694"/>
                                        </p:tgtEl>
                                      </p:cBhvr>
                                    </p:animEffect>
                                  </p:childTnLst>
                                </p:cTn>
                              </p:par>
                              <p:par>
                                <p:cTn id="182" presetID="22" presetClass="entr" presetSubtype="4" repeatCount="indefinite" fill="hold" nodeType="withEffect">
                                  <p:stCondLst>
                                    <p:cond delay="0"/>
                                  </p:stCondLst>
                                  <p:childTnLst>
                                    <p:set>
                                      <p:cBhvr>
                                        <p:cTn id="183" dur="1" fill="hold">
                                          <p:stCondLst>
                                            <p:cond delay="0"/>
                                          </p:stCondLst>
                                        </p:cTn>
                                        <p:tgtEl>
                                          <p:spTgt spid="19693"/>
                                        </p:tgtEl>
                                        <p:attrNameLst>
                                          <p:attrName>style.visibility</p:attrName>
                                        </p:attrNameLst>
                                      </p:cBhvr>
                                      <p:to>
                                        <p:strVal val="visible"/>
                                      </p:to>
                                    </p:set>
                                    <p:animEffect transition="in" filter="wipe(down)">
                                      <p:cBhvr>
                                        <p:cTn id="184" dur="500"/>
                                        <p:tgtEl>
                                          <p:spTgt spid="19693"/>
                                        </p:tgtEl>
                                      </p:cBhvr>
                                    </p:animEffect>
                                  </p:childTnLst>
                                </p:cTn>
                              </p:par>
                              <p:par>
                                <p:cTn id="185" presetID="22" presetClass="entr" presetSubtype="4" repeatCount="indefinite" fill="hold" nodeType="withEffect">
                                  <p:stCondLst>
                                    <p:cond delay="300"/>
                                  </p:stCondLst>
                                  <p:childTnLst>
                                    <p:set>
                                      <p:cBhvr>
                                        <p:cTn id="186" dur="1" fill="hold">
                                          <p:stCondLst>
                                            <p:cond delay="0"/>
                                          </p:stCondLst>
                                        </p:cTn>
                                        <p:tgtEl>
                                          <p:spTgt spid="19696"/>
                                        </p:tgtEl>
                                        <p:attrNameLst>
                                          <p:attrName>style.visibility</p:attrName>
                                        </p:attrNameLst>
                                      </p:cBhvr>
                                      <p:to>
                                        <p:strVal val="visible"/>
                                      </p:to>
                                    </p:set>
                                    <p:animEffect transition="in" filter="wipe(down)">
                                      <p:cBhvr>
                                        <p:cTn id="187" dur="500"/>
                                        <p:tgtEl>
                                          <p:spTgt spid="19696"/>
                                        </p:tgtEl>
                                      </p:cBhvr>
                                    </p:animEffect>
                                  </p:childTnLst>
                                </p:cTn>
                              </p:par>
                              <p:par>
                                <p:cTn id="188" presetID="22" presetClass="entr" presetSubtype="1" repeatCount="indefinite" fill="hold" nodeType="withEffect">
                                  <p:stCondLst>
                                    <p:cond delay="200"/>
                                  </p:stCondLst>
                                  <p:childTnLst>
                                    <p:set>
                                      <p:cBhvr>
                                        <p:cTn id="189" dur="1" fill="hold">
                                          <p:stCondLst>
                                            <p:cond delay="0"/>
                                          </p:stCondLst>
                                        </p:cTn>
                                        <p:tgtEl>
                                          <p:spTgt spid="19697"/>
                                        </p:tgtEl>
                                        <p:attrNameLst>
                                          <p:attrName>style.visibility</p:attrName>
                                        </p:attrNameLst>
                                      </p:cBhvr>
                                      <p:to>
                                        <p:strVal val="visible"/>
                                      </p:to>
                                    </p:set>
                                    <p:animEffect transition="in" filter="wipe(up)">
                                      <p:cBhvr>
                                        <p:cTn id="190" dur="500"/>
                                        <p:tgtEl>
                                          <p:spTgt spid="19697"/>
                                        </p:tgtEl>
                                      </p:cBhvr>
                                    </p:animEffect>
                                  </p:childTnLst>
                                </p:cTn>
                              </p:par>
                              <p:par>
                                <p:cTn id="191" presetID="22" presetClass="entr" presetSubtype="4" repeatCount="indefinite" fill="hold" nodeType="withEffect">
                                  <p:stCondLst>
                                    <p:cond delay="100"/>
                                  </p:stCondLst>
                                  <p:childTnLst>
                                    <p:set>
                                      <p:cBhvr>
                                        <p:cTn id="192" dur="1" fill="hold">
                                          <p:stCondLst>
                                            <p:cond delay="0"/>
                                          </p:stCondLst>
                                        </p:cTn>
                                        <p:tgtEl>
                                          <p:spTgt spid="19698"/>
                                        </p:tgtEl>
                                        <p:attrNameLst>
                                          <p:attrName>style.visibility</p:attrName>
                                        </p:attrNameLst>
                                      </p:cBhvr>
                                      <p:to>
                                        <p:strVal val="visible"/>
                                      </p:to>
                                    </p:set>
                                    <p:animEffect transition="in" filter="wipe(down)">
                                      <p:cBhvr>
                                        <p:cTn id="193" dur="500"/>
                                        <p:tgtEl>
                                          <p:spTgt spid="19698"/>
                                        </p:tgtEl>
                                      </p:cBhvr>
                                    </p:animEffect>
                                  </p:childTnLst>
                                </p:cTn>
                              </p:par>
                              <p:par>
                                <p:cTn id="194" presetID="22" presetClass="entr" presetSubtype="1" repeatCount="indefinite" fill="hold" nodeType="withEffect">
                                  <p:stCondLst>
                                    <p:cond delay="400"/>
                                  </p:stCondLst>
                                  <p:childTnLst>
                                    <p:set>
                                      <p:cBhvr>
                                        <p:cTn id="195" dur="1" fill="hold">
                                          <p:stCondLst>
                                            <p:cond delay="0"/>
                                          </p:stCondLst>
                                        </p:cTn>
                                        <p:tgtEl>
                                          <p:spTgt spid="19699"/>
                                        </p:tgtEl>
                                        <p:attrNameLst>
                                          <p:attrName>style.visibility</p:attrName>
                                        </p:attrNameLst>
                                      </p:cBhvr>
                                      <p:to>
                                        <p:strVal val="visible"/>
                                      </p:to>
                                    </p:set>
                                    <p:animEffect transition="in" filter="wipe(up)">
                                      <p:cBhvr>
                                        <p:cTn id="196" dur="500"/>
                                        <p:tgtEl>
                                          <p:spTgt spid="1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566" grpId="0" animBg="1"/>
      <p:bldP spid="19567" grpId="0" animBg="1"/>
      <p:bldP spid="19568" grpId="0" animBg="1"/>
      <p:bldP spid="19569" grpId="0" animBg="1"/>
      <p:bldP spid="19570" grpId="0" animBg="1"/>
      <p:bldP spid="19571" grpId="0" animBg="1"/>
      <p:bldP spid="19572" grpId="0" animBg="1"/>
      <p:bldP spid="19573" grpId="0" animBg="1"/>
      <p:bldP spid="19579" grpId="0" animBg="1"/>
      <p:bldP spid="19580" grpId="0" animBg="1"/>
      <p:bldP spid="19581" grpId="0" animBg="1"/>
      <p:bldP spid="19582" grpId="0" animBg="1"/>
      <p:bldP spid="19583" grpId="0" animBg="1"/>
      <p:bldP spid="19584" grpId="0" animBg="1"/>
      <p:bldP spid="19585" grpId="0" animBg="1"/>
      <p:bldP spid="19586" grpId="0" animBg="1"/>
      <p:bldP spid="19587" grpId="0" animBg="1"/>
      <p:bldP spid="19588" grpId="0" animBg="1"/>
      <p:bldP spid="19589" grpId="0" animBg="1"/>
      <p:bldP spid="19590" grpId="0" animBg="1"/>
      <p:bldP spid="19591" grpId="0" animBg="1"/>
      <p:bldP spid="19592" grpId="0" animBg="1"/>
      <p:bldP spid="19598" grpId="0" animBg="1"/>
      <p:bldP spid="19599" grpId="0" animBg="1"/>
      <p:bldP spid="19674" grpId="0" animBg="1"/>
      <p:bldP spid="19675" grpId="0" animBg="1"/>
      <p:bldP spid="19689" grpId="0" animBg="1"/>
      <p:bldP spid="1969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op hình nền powerpoint công nghệ khoa học cực chất | Hình nền, Hình, Công  nghệ"/>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68"/>
          <p:cNvSpPr txBox="1">
            <a:spLocks noChangeArrowheads="1"/>
          </p:cNvSpPr>
          <p:nvPr/>
        </p:nvSpPr>
        <p:spPr bwMode="auto">
          <a:xfrm>
            <a:off x="0" y="0"/>
            <a:ext cx="8906773" cy="954101"/>
          </a:xfrm>
          <a:prstGeom prst="rect">
            <a:avLst/>
          </a:prstGeom>
          <a:solidFill>
            <a:schemeClr val="bg1"/>
          </a:solidFill>
          <a:ln w="9525">
            <a:noFill/>
            <a:miter lim="800000"/>
            <a:headEnd/>
            <a:tailEnd/>
          </a:ln>
        </p:spPr>
        <p:txBody>
          <a:bodyPr wrap="square" lIns="91434" tIns="45717" rIns="91434" bIns="45717">
            <a:spAutoFit/>
          </a:bodyPr>
          <a:lstStyle/>
          <a:p>
            <a:pPr eaLnBrk="1" hangingPunct="1">
              <a:spcBef>
                <a:spcPct val="50000"/>
              </a:spcBef>
            </a:pPr>
            <a:r>
              <a:rPr lang="en-US" sz="2800" b="1" dirty="0">
                <a:latin typeface="Times New Roman" pitchFamily="18" charset="0"/>
                <a:cs typeface="Times New Roman" pitchFamily="18" charset="0"/>
              </a:rPr>
              <a:t>IV. TÁC DỤNG LÀM BIẾN ĐỔI HIỆU ĐIỆN THẾ CỦA MÁY BIẾN THẾ</a:t>
            </a:r>
          </a:p>
        </p:txBody>
      </p:sp>
      <p:sp>
        <p:nvSpPr>
          <p:cNvPr id="4" name="Text Box 73"/>
          <p:cNvSpPr txBox="1">
            <a:spLocks noChangeArrowheads="1"/>
          </p:cNvSpPr>
          <p:nvPr/>
        </p:nvSpPr>
        <p:spPr bwMode="auto">
          <a:xfrm>
            <a:off x="0" y="914400"/>
            <a:ext cx="2115347" cy="523214"/>
          </a:xfrm>
          <a:prstGeom prst="rect">
            <a:avLst/>
          </a:prstGeom>
          <a:solidFill>
            <a:schemeClr val="bg1"/>
          </a:solidFill>
          <a:ln w="9525">
            <a:noFill/>
            <a:miter lim="800000"/>
            <a:headEnd/>
            <a:tailEnd/>
          </a:ln>
        </p:spPr>
        <p:txBody>
          <a:bodyPr lIns="91434" tIns="45717" rIns="91434" bIns="45717">
            <a:spAutoFit/>
          </a:bodyPr>
          <a:lstStyle/>
          <a:p>
            <a:pPr eaLnBrk="1" hangingPunct="1">
              <a:spcBef>
                <a:spcPct val="50000"/>
              </a:spcBef>
            </a:pPr>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sát</a:t>
            </a:r>
            <a:r>
              <a:rPr lang="en-US" sz="2800" b="1" dirty="0">
                <a:latin typeface="Times New Roman" pitchFamily="18" charset="0"/>
                <a:cs typeface="Times New Roman" pitchFamily="18" charset="0"/>
              </a:rPr>
              <a:t> </a:t>
            </a:r>
          </a:p>
        </p:txBody>
      </p:sp>
      <p:grpSp>
        <p:nvGrpSpPr>
          <p:cNvPr id="5" name="Group 6"/>
          <p:cNvGrpSpPr>
            <a:grpSpLocks/>
          </p:cNvGrpSpPr>
          <p:nvPr/>
        </p:nvGrpSpPr>
        <p:grpSpPr bwMode="auto">
          <a:xfrm>
            <a:off x="49" y="1535687"/>
            <a:ext cx="8847652" cy="5048834"/>
            <a:chOff x="143" y="1536"/>
            <a:chExt cx="5329" cy="1872"/>
          </a:xfrm>
        </p:grpSpPr>
        <p:grpSp>
          <p:nvGrpSpPr>
            <p:cNvPr id="6" name="Group 7"/>
            <p:cNvGrpSpPr>
              <a:grpSpLocks/>
            </p:cNvGrpSpPr>
            <p:nvPr/>
          </p:nvGrpSpPr>
          <p:grpSpPr bwMode="auto">
            <a:xfrm>
              <a:off x="143" y="1536"/>
              <a:ext cx="5329" cy="1853"/>
              <a:chOff x="143" y="1776"/>
              <a:chExt cx="5329" cy="1853"/>
            </a:xfrm>
          </p:grpSpPr>
          <p:sp>
            <p:nvSpPr>
              <p:cNvPr id="12" name="Rectangle 8"/>
              <p:cNvSpPr>
                <a:spLocks noChangeArrowheads="1"/>
              </p:cNvSpPr>
              <p:nvPr/>
            </p:nvSpPr>
            <p:spPr bwMode="auto">
              <a:xfrm>
                <a:off x="4588" y="3303"/>
                <a:ext cx="884" cy="326"/>
              </a:xfrm>
              <a:prstGeom prst="rect">
                <a:avLst/>
              </a:prstGeom>
              <a:solidFill>
                <a:schemeClr val="bg1"/>
              </a:solidFill>
              <a:ln w="9525">
                <a:noFill/>
                <a:miter lim="800000"/>
                <a:headEnd/>
                <a:tailEnd/>
              </a:ln>
            </p:spPr>
            <p:txBody>
              <a:bodyPr/>
              <a:lstStyle/>
              <a:p>
                <a:pPr algn="ctr" eaLnBrk="1" hangingPunct="1">
                  <a:spcBef>
                    <a:spcPct val="20000"/>
                  </a:spcBef>
                </a:pPr>
                <a:endParaRPr lang="vi-VN" sz="2800" dirty="0">
                  <a:solidFill>
                    <a:srgbClr val="0000FF"/>
                  </a:solidFill>
                </a:endParaRPr>
              </a:p>
            </p:txBody>
          </p:sp>
          <p:sp>
            <p:nvSpPr>
              <p:cNvPr id="13" name="Rectangle 9"/>
              <p:cNvSpPr>
                <a:spLocks noChangeArrowheads="1"/>
              </p:cNvSpPr>
              <p:nvPr/>
            </p:nvSpPr>
            <p:spPr bwMode="auto">
              <a:xfrm>
                <a:off x="3673" y="3303"/>
                <a:ext cx="915" cy="326"/>
              </a:xfrm>
              <a:prstGeom prst="rect">
                <a:avLst/>
              </a:prstGeom>
              <a:solidFill>
                <a:schemeClr val="bg1"/>
              </a:solidFill>
              <a:ln w="9525">
                <a:noFill/>
                <a:miter lim="800000"/>
                <a:headEnd/>
                <a:tailEnd/>
              </a:ln>
            </p:spPr>
            <p:txBody>
              <a:bodyPr/>
              <a:lstStyle/>
              <a:p>
                <a:pPr algn="ctr" eaLnBrk="1" hangingPunct="1">
                  <a:spcBef>
                    <a:spcPct val="20000"/>
                  </a:spcBef>
                </a:pPr>
                <a:endParaRPr lang="vi-VN" sz="2800" dirty="0">
                  <a:solidFill>
                    <a:srgbClr val="0000FF"/>
                  </a:solidFill>
                </a:endParaRPr>
              </a:p>
            </p:txBody>
          </p:sp>
          <p:sp>
            <p:nvSpPr>
              <p:cNvPr id="14" name="Rectangle 10"/>
              <p:cNvSpPr>
                <a:spLocks noChangeArrowheads="1"/>
              </p:cNvSpPr>
              <p:nvPr/>
            </p:nvSpPr>
            <p:spPr bwMode="auto">
              <a:xfrm>
                <a:off x="2880" y="3303"/>
                <a:ext cx="793" cy="326"/>
              </a:xfrm>
              <a:prstGeom prst="rect">
                <a:avLst/>
              </a:prstGeom>
              <a:solidFill>
                <a:schemeClr val="bg1"/>
              </a:solidFill>
              <a:ln w="9525">
                <a:noFill/>
                <a:miter lim="800000"/>
                <a:headEnd/>
                <a:tailEnd/>
              </a:ln>
            </p:spPr>
            <p:txBody>
              <a:bodyPr/>
              <a:lstStyle/>
              <a:p>
                <a:pPr algn="ctr" eaLnBrk="1" hangingPunct="1">
                  <a:spcBef>
                    <a:spcPct val="20000"/>
                  </a:spcBef>
                </a:pPr>
                <a:endParaRPr lang="vi-VN" sz="2800" dirty="0">
                  <a:solidFill>
                    <a:srgbClr val="FFFF00"/>
                  </a:solidFill>
                </a:endParaRPr>
              </a:p>
            </p:txBody>
          </p:sp>
          <p:sp>
            <p:nvSpPr>
              <p:cNvPr id="15" name="Rectangle 12"/>
              <p:cNvSpPr>
                <a:spLocks noChangeArrowheads="1"/>
              </p:cNvSpPr>
              <p:nvPr/>
            </p:nvSpPr>
            <p:spPr bwMode="auto">
              <a:xfrm>
                <a:off x="281" y="3269"/>
                <a:ext cx="1792" cy="326"/>
              </a:xfrm>
              <a:prstGeom prst="rect">
                <a:avLst/>
              </a:prstGeom>
              <a:solidFill>
                <a:schemeClr val="bg1"/>
              </a:solidFill>
              <a:ln w="9525">
                <a:noFill/>
                <a:miter lim="800000"/>
                <a:headEnd/>
                <a:tailEnd/>
              </a:ln>
            </p:spPr>
            <p:txBody>
              <a:bodyPr/>
              <a:lstStyle/>
              <a:p>
                <a:pPr algn="ctr" eaLnBrk="1" hangingPunct="1">
                  <a:spcBef>
                    <a:spcPct val="20000"/>
                  </a:spcBef>
                </a:pPr>
                <a:r>
                  <a:rPr lang="en-US" sz="3200" b="1" dirty="0">
                    <a:solidFill>
                      <a:srgbClr val="0000FF"/>
                    </a:solidFill>
                    <a:latin typeface="Times New Roman" pitchFamily="18" charset="0"/>
                    <a:cs typeface="Times New Roman" pitchFamily="18" charset="0"/>
                  </a:rPr>
                  <a:t>3</a:t>
                </a:r>
              </a:p>
            </p:txBody>
          </p:sp>
          <p:sp>
            <p:nvSpPr>
              <p:cNvPr id="16" name="Rectangle 13"/>
              <p:cNvSpPr>
                <a:spLocks noChangeArrowheads="1"/>
              </p:cNvSpPr>
              <p:nvPr/>
            </p:nvSpPr>
            <p:spPr bwMode="auto">
              <a:xfrm>
                <a:off x="4588" y="2969"/>
                <a:ext cx="884" cy="334"/>
              </a:xfrm>
              <a:prstGeom prst="rect">
                <a:avLst/>
              </a:prstGeom>
              <a:solidFill>
                <a:schemeClr val="bg1"/>
              </a:solidFill>
              <a:ln w="9525">
                <a:noFill/>
                <a:miter lim="800000"/>
                <a:headEnd/>
                <a:tailEnd/>
              </a:ln>
            </p:spPr>
            <p:txBody>
              <a:bodyPr/>
              <a:lstStyle/>
              <a:p>
                <a:pPr algn="ctr" eaLnBrk="1" hangingPunct="1">
                  <a:spcBef>
                    <a:spcPct val="20000"/>
                  </a:spcBef>
                </a:pPr>
                <a:endParaRPr lang="vi-VN" sz="2800" dirty="0">
                  <a:solidFill>
                    <a:srgbClr val="0000FF"/>
                  </a:solidFill>
                </a:endParaRPr>
              </a:p>
            </p:txBody>
          </p:sp>
          <p:sp>
            <p:nvSpPr>
              <p:cNvPr id="17" name="Rectangle 14"/>
              <p:cNvSpPr>
                <a:spLocks noChangeArrowheads="1"/>
              </p:cNvSpPr>
              <p:nvPr/>
            </p:nvSpPr>
            <p:spPr bwMode="auto">
              <a:xfrm>
                <a:off x="3673" y="2969"/>
                <a:ext cx="915" cy="334"/>
              </a:xfrm>
              <a:prstGeom prst="rect">
                <a:avLst/>
              </a:prstGeom>
              <a:solidFill>
                <a:schemeClr val="bg1"/>
              </a:solidFill>
              <a:ln w="9525">
                <a:noFill/>
                <a:miter lim="800000"/>
                <a:headEnd/>
                <a:tailEnd/>
              </a:ln>
            </p:spPr>
            <p:txBody>
              <a:bodyPr/>
              <a:lstStyle/>
              <a:p>
                <a:pPr algn="ctr" eaLnBrk="1" hangingPunct="1">
                  <a:spcBef>
                    <a:spcPct val="20000"/>
                  </a:spcBef>
                </a:pPr>
                <a:endParaRPr lang="vi-VN" sz="2800" dirty="0">
                  <a:solidFill>
                    <a:srgbClr val="0000FF"/>
                  </a:solidFill>
                </a:endParaRPr>
              </a:p>
            </p:txBody>
          </p:sp>
          <p:sp>
            <p:nvSpPr>
              <p:cNvPr id="18" name="Rectangle 15"/>
              <p:cNvSpPr>
                <a:spLocks noChangeArrowheads="1"/>
              </p:cNvSpPr>
              <p:nvPr/>
            </p:nvSpPr>
            <p:spPr bwMode="auto">
              <a:xfrm>
                <a:off x="2880" y="2969"/>
                <a:ext cx="793" cy="334"/>
              </a:xfrm>
              <a:prstGeom prst="rect">
                <a:avLst/>
              </a:prstGeom>
              <a:solidFill>
                <a:schemeClr val="bg1"/>
              </a:solidFill>
              <a:ln w="9525">
                <a:noFill/>
                <a:miter lim="800000"/>
                <a:headEnd/>
                <a:tailEnd/>
              </a:ln>
            </p:spPr>
            <p:txBody>
              <a:bodyPr/>
              <a:lstStyle/>
              <a:p>
                <a:pPr algn="ctr" eaLnBrk="1" hangingPunct="1">
                  <a:spcBef>
                    <a:spcPct val="20000"/>
                  </a:spcBef>
                </a:pPr>
                <a:endParaRPr lang="vi-VN" sz="2800" dirty="0">
                  <a:solidFill>
                    <a:srgbClr val="FFFF00"/>
                  </a:solidFill>
                </a:endParaRPr>
              </a:p>
            </p:txBody>
          </p:sp>
          <p:sp>
            <p:nvSpPr>
              <p:cNvPr id="19" name="Rectangle 16"/>
              <p:cNvSpPr>
                <a:spLocks noChangeArrowheads="1"/>
              </p:cNvSpPr>
              <p:nvPr/>
            </p:nvSpPr>
            <p:spPr bwMode="auto">
              <a:xfrm>
                <a:off x="2116" y="2506"/>
                <a:ext cx="688" cy="277"/>
              </a:xfrm>
              <a:prstGeom prst="rect">
                <a:avLst/>
              </a:prstGeom>
              <a:solidFill>
                <a:schemeClr val="bg1"/>
              </a:solidFill>
              <a:ln w="9525">
                <a:noFill/>
                <a:miter lim="800000"/>
                <a:headEnd/>
                <a:tailEnd/>
              </a:ln>
            </p:spPr>
            <p:txBody>
              <a:bodyPr/>
              <a:lstStyle/>
              <a:p>
                <a:pPr algn="ctr" eaLnBrk="1" hangingPunct="1">
                  <a:spcBef>
                    <a:spcPct val="20000"/>
                  </a:spcBef>
                </a:pPr>
                <a:r>
                  <a:rPr lang="vi-VN" sz="3200" b="1" dirty="0">
                    <a:solidFill>
                      <a:srgbClr val="0000FF"/>
                    </a:solidFill>
                    <a:latin typeface="Times New Roman" pitchFamily="18" charset="0"/>
                    <a:cs typeface="Times New Roman" pitchFamily="18" charset="0"/>
                  </a:rPr>
                  <a:t>3</a:t>
                </a:r>
                <a:endParaRPr lang="en-US" sz="3200" b="1" dirty="0">
                  <a:solidFill>
                    <a:srgbClr val="0000FF"/>
                  </a:solidFill>
                  <a:latin typeface="Times New Roman" pitchFamily="18" charset="0"/>
                  <a:cs typeface="Times New Roman" pitchFamily="18" charset="0"/>
                </a:endParaRPr>
              </a:p>
            </p:txBody>
          </p:sp>
          <p:sp>
            <p:nvSpPr>
              <p:cNvPr id="20" name="Rectangle 17"/>
              <p:cNvSpPr>
                <a:spLocks noChangeArrowheads="1"/>
              </p:cNvSpPr>
              <p:nvPr/>
            </p:nvSpPr>
            <p:spPr bwMode="auto">
              <a:xfrm>
                <a:off x="281" y="2874"/>
                <a:ext cx="1792" cy="334"/>
              </a:xfrm>
              <a:prstGeom prst="rect">
                <a:avLst/>
              </a:prstGeom>
              <a:solidFill>
                <a:schemeClr val="bg1"/>
              </a:solidFill>
              <a:ln w="9525">
                <a:noFill/>
                <a:miter lim="800000"/>
                <a:headEnd/>
                <a:tailEnd/>
              </a:ln>
            </p:spPr>
            <p:txBody>
              <a:bodyPr/>
              <a:lstStyle/>
              <a:p>
                <a:pPr algn="ctr" eaLnBrk="1" hangingPunct="1">
                  <a:spcBef>
                    <a:spcPct val="20000"/>
                  </a:spcBef>
                </a:pPr>
                <a:r>
                  <a:rPr lang="en-US" sz="3200" b="1" dirty="0">
                    <a:solidFill>
                      <a:srgbClr val="0000FF"/>
                    </a:solidFill>
                    <a:latin typeface="Times New Roman" pitchFamily="18" charset="0"/>
                    <a:cs typeface="Times New Roman" pitchFamily="18" charset="0"/>
                  </a:rPr>
                  <a:t>2</a:t>
                </a:r>
              </a:p>
            </p:txBody>
          </p:sp>
          <p:sp>
            <p:nvSpPr>
              <p:cNvPr id="21" name="Rectangle 18"/>
              <p:cNvSpPr>
                <a:spLocks noChangeArrowheads="1"/>
              </p:cNvSpPr>
              <p:nvPr/>
            </p:nvSpPr>
            <p:spPr bwMode="auto">
              <a:xfrm>
                <a:off x="4588" y="2643"/>
                <a:ext cx="884" cy="326"/>
              </a:xfrm>
              <a:prstGeom prst="rect">
                <a:avLst/>
              </a:prstGeom>
              <a:solidFill>
                <a:schemeClr val="bg1"/>
              </a:solidFill>
              <a:ln w="9525">
                <a:noFill/>
                <a:miter lim="800000"/>
                <a:headEnd/>
                <a:tailEnd/>
              </a:ln>
            </p:spPr>
            <p:txBody>
              <a:bodyPr/>
              <a:lstStyle/>
              <a:p>
                <a:pPr algn="ctr" eaLnBrk="1" hangingPunct="1">
                  <a:spcBef>
                    <a:spcPct val="20000"/>
                  </a:spcBef>
                </a:pPr>
                <a:endParaRPr lang="vi-VN" sz="2800" dirty="0">
                  <a:solidFill>
                    <a:srgbClr val="0000FF"/>
                  </a:solidFill>
                </a:endParaRPr>
              </a:p>
            </p:txBody>
          </p:sp>
          <p:sp>
            <p:nvSpPr>
              <p:cNvPr id="22" name="Rectangle 19"/>
              <p:cNvSpPr>
                <a:spLocks noChangeArrowheads="1"/>
              </p:cNvSpPr>
              <p:nvPr/>
            </p:nvSpPr>
            <p:spPr bwMode="auto">
              <a:xfrm>
                <a:off x="3673" y="2643"/>
                <a:ext cx="915" cy="326"/>
              </a:xfrm>
              <a:prstGeom prst="rect">
                <a:avLst/>
              </a:prstGeom>
              <a:solidFill>
                <a:schemeClr val="bg1"/>
              </a:solidFill>
              <a:ln w="9525">
                <a:noFill/>
                <a:miter lim="800000"/>
                <a:headEnd/>
                <a:tailEnd/>
              </a:ln>
            </p:spPr>
            <p:txBody>
              <a:bodyPr/>
              <a:lstStyle/>
              <a:p>
                <a:pPr algn="ctr" eaLnBrk="1" hangingPunct="1">
                  <a:spcBef>
                    <a:spcPct val="20000"/>
                  </a:spcBef>
                </a:pPr>
                <a:endParaRPr lang="vi-VN" sz="2800" dirty="0">
                  <a:solidFill>
                    <a:srgbClr val="0000FF"/>
                  </a:solidFill>
                </a:endParaRPr>
              </a:p>
            </p:txBody>
          </p:sp>
          <p:sp>
            <p:nvSpPr>
              <p:cNvPr id="23" name="Rectangle 20"/>
              <p:cNvSpPr>
                <a:spLocks noChangeArrowheads="1"/>
              </p:cNvSpPr>
              <p:nvPr/>
            </p:nvSpPr>
            <p:spPr bwMode="auto">
              <a:xfrm>
                <a:off x="2880" y="2643"/>
                <a:ext cx="793" cy="326"/>
              </a:xfrm>
              <a:prstGeom prst="rect">
                <a:avLst/>
              </a:prstGeom>
              <a:solidFill>
                <a:schemeClr val="bg1"/>
              </a:solidFill>
              <a:ln w="9525">
                <a:noFill/>
                <a:miter lim="800000"/>
                <a:headEnd/>
                <a:tailEnd/>
              </a:ln>
            </p:spPr>
            <p:txBody>
              <a:bodyPr/>
              <a:lstStyle/>
              <a:p>
                <a:pPr algn="ctr" eaLnBrk="1" hangingPunct="1">
                  <a:spcBef>
                    <a:spcPct val="20000"/>
                  </a:spcBef>
                </a:pPr>
                <a:r>
                  <a:rPr lang="en-US" sz="2800" dirty="0">
                    <a:solidFill>
                      <a:srgbClr val="FFFF00"/>
                    </a:solidFill>
                  </a:rPr>
                  <a:t>       </a:t>
                </a:r>
              </a:p>
            </p:txBody>
          </p:sp>
          <p:sp>
            <p:nvSpPr>
              <p:cNvPr id="24" name="Rectangle 22"/>
              <p:cNvSpPr>
                <a:spLocks noChangeArrowheads="1"/>
              </p:cNvSpPr>
              <p:nvPr/>
            </p:nvSpPr>
            <p:spPr bwMode="auto">
              <a:xfrm>
                <a:off x="281" y="2535"/>
                <a:ext cx="1792" cy="326"/>
              </a:xfrm>
              <a:prstGeom prst="rect">
                <a:avLst/>
              </a:prstGeom>
              <a:solidFill>
                <a:schemeClr val="bg1"/>
              </a:solidFill>
              <a:ln w="9525">
                <a:noFill/>
                <a:miter lim="800000"/>
                <a:headEnd/>
                <a:tailEnd/>
              </a:ln>
            </p:spPr>
            <p:txBody>
              <a:bodyPr/>
              <a:lstStyle/>
              <a:p>
                <a:pPr algn="ctr" eaLnBrk="1" hangingPunct="1">
                  <a:spcBef>
                    <a:spcPct val="20000"/>
                  </a:spcBef>
                </a:pPr>
                <a:r>
                  <a:rPr lang="en-US" sz="3200" b="1" dirty="0">
                    <a:solidFill>
                      <a:srgbClr val="0000FF"/>
                    </a:solidFill>
                    <a:latin typeface="Times New Roman" pitchFamily="18" charset="0"/>
                    <a:cs typeface="Times New Roman" pitchFamily="18" charset="0"/>
                  </a:rPr>
                  <a:t>1</a:t>
                </a:r>
              </a:p>
            </p:txBody>
          </p:sp>
          <p:sp>
            <p:nvSpPr>
              <p:cNvPr id="25" name="Rectangle 23"/>
              <p:cNvSpPr>
                <a:spLocks noChangeArrowheads="1"/>
              </p:cNvSpPr>
              <p:nvPr/>
            </p:nvSpPr>
            <p:spPr bwMode="auto">
              <a:xfrm>
                <a:off x="4588" y="1776"/>
                <a:ext cx="884" cy="532"/>
              </a:xfrm>
              <a:prstGeom prst="rect">
                <a:avLst/>
              </a:prstGeom>
              <a:solidFill>
                <a:schemeClr val="bg1"/>
              </a:solidFill>
              <a:ln w="9525">
                <a:noFill/>
                <a:miter lim="800000"/>
                <a:headEnd/>
                <a:tailEnd/>
              </a:ln>
            </p:spPr>
            <p:txBody>
              <a:bodyPr/>
              <a:lstStyle/>
              <a:p>
                <a:pPr algn="ctr" eaLnBrk="1" hangingPunct="1">
                  <a:spcBef>
                    <a:spcPct val="20000"/>
                  </a:spcBef>
                </a:pPr>
                <a:r>
                  <a:rPr lang="en-US" sz="3200" b="1" dirty="0">
                    <a:solidFill>
                      <a:srgbClr val="0000FF"/>
                    </a:solidFill>
                    <a:latin typeface="Times New Roman" pitchFamily="18" charset="0"/>
                    <a:cs typeface="Times New Roman" pitchFamily="18" charset="0"/>
                  </a:rPr>
                  <a:t>n2</a:t>
                </a:r>
              </a:p>
              <a:p>
                <a:pPr algn="ctr" eaLnBrk="1" hangingPunct="1">
                  <a:spcBef>
                    <a:spcPct val="20000"/>
                  </a:spcBef>
                </a:pPr>
                <a:r>
                  <a:rPr lang="en-US" sz="3200" b="1" dirty="0">
                    <a:solidFill>
                      <a:srgbClr val="0000FF"/>
                    </a:solidFill>
                    <a:latin typeface="Times New Roman" pitchFamily="18" charset="0"/>
                    <a:cs typeface="Times New Roman" pitchFamily="18" charset="0"/>
                  </a:rPr>
                  <a:t>(</a:t>
                </a:r>
                <a:r>
                  <a:rPr lang="en-US" sz="3200" b="1" dirty="0" err="1">
                    <a:solidFill>
                      <a:srgbClr val="0000FF"/>
                    </a:solidFill>
                    <a:latin typeface="Times New Roman" pitchFamily="18" charset="0"/>
                    <a:cs typeface="Times New Roman" pitchFamily="18" charset="0"/>
                  </a:rPr>
                  <a:t>vòng</a:t>
                </a:r>
                <a:r>
                  <a:rPr lang="en-US" sz="3200" b="1" dirty="0">
                    <a:solidFill>
                      <a:srgbClr val="0000FF"/>
                    </a:solidFill>
                    <a:latin typeface="Times New Roman" pitchFamily="18" charset="0"/>
                    <a:cs typeface="Times New Roman" pitchFamily="18" charset="0"/>
                  </a:rPr>
                  <a:t>)</a:t>
                </a:r>
              </a:p>
            </p:txBody>
          </p:sp>
          <p:sp>
            <p:nvSpPr>
              <p:cNvPr id="26" name="Rectangle 24"/>
              <p:cNvSpPr>
                <a:spLocks noChangeArrowheads="1"/>
              </p:cNvSpPr>
              <p:nvPr/>
            </p:nvSpPr>
            <p:spPr bwMode="auto">
              <a:xfrm>
                <a:off x="3673" y="1776"/>
                <a:ext cx="915" cy="504"/>
              </a:xfrm>
              <a:prstGeom prst="rect">
                <a:avLst/>
              </a:prstGeom>
              <a:solidFill>
                <a:schemeClr val="bg1"/>
              </a:solidFill>
              <a:ln w="9525">
                <a:noFill/>
                <a:miter lim="800000"/>
                <a:headEnd/>
                <a:tailEnd/>
              </a:ln>
            </p:spPr>
            <p:txBody>
              <a:bodyPr/>
              <a:lstStyle/>
              <a:p>
                <a:pPr algn="ctr" eaLnBrk="1" hangingPunct="1">
                  <a:spcBef>
                    <a:spcPct val="20000"/>
                  </a:spcBef>
                </a:pPr>
                <a:r>
                  <a:rPr lang="en-US" sz="3200" b="1" dirty="0">
                    <a:solidFill>
                      <a:srgbClr val="0000FF"/>
                    </a:solidFill>
                    <a:latin typeface="Times New Roman" pitchFamily="18" charset="0"/>
                    <a:cs typeface="Times New Roman" pitchFamily="18" charset="0"/>
                  </a:rPr>
                  <a:t>n1</a:t>
                </a:r>
              </a:p>
              <a:p>
                <a:pPr algn="ctr" eaLnBrk="1" hangingPunct="1">
                  <a:spcBef>
                    <a:spcPct val="20000"/>
                  </a:spcBef>
                </a:pPr>
                <a:r>
                  <a:rPr lang="en-US" sz="3200" b="1" dirty="0">
                    <a:solidFill>
                      <a:srgbClr val="0000FF"/>
                    </a:solidFill>
                    <a:latin typeface="Times New Roman" pitchFamily="18" charset="0"/>
                    <a:cs typeface="Times New Roman" pitchFamily="18" charset="0"/>
                  </a:rPr>
                  <a:t>(</a:t>
                </a:r>
                <a:r>
                  <a:rPr lang="en-US" sz="3200" b="1" dirty="0" err="1">
                    <a:solidFill>
                      <a:srgbClr val="0000FF"/>
                    </a:solidFill>
                    <a:latin typeface="Times New Roman" pitchFamily="18" charset="0"/>
                    <a:cs typeface="Times New Roman" pitchFamily="18" charset="0"/>
                  </a:rPr>
                  <a:t>vòng</a:t>
                </a:r>
                <a:r>
                  <a:rPr lang="en-US" sz="3200" b="1" dirty="0">
                    <a:solidFill>
                      <a:srgbClr val="0000FF"/>
                    </a:solidFill>
                    <a:latin typeface="Times New Roman" pitchFamily="18" charset="0"/>
                    <a:cs typeface="Times New Roman" pitchFamily="18" charset="0"/>
                  </a:rPr>
                  <a:t>)</a:t>
                </a:r>
              </a:p>
              <a:p>
                <a:pPr algn="ctr" eaLnBrk="1" hangingPunct="1">
                  <a:spcBef>
                    <a:spcPct val="20000"/>
                  </a:spcBef>
                </a:pPr>
                <a:r>
                  <a:rPr lang="en-US" sz="2800" b="1" baseline="30000" dirty="0">
                    <a:solidFill>
                      <a:srgbClr val="0000FF"/>
                    </a:solidFill>
                  </a:rPr>
                  <a:t> </a:t>
                </a:r>
              </a:p>
            </p:txBody>
          </p:sp>
          <p:sp>
            <p:nvSpPr>
              <p:cNvPr id="27" name="Rectangle 25"/>
              <p:cNvSpPr>
                <a:spLocks noChangeArrowheads="1"/>
              </p:cNvSpPr>
              <p:nvPr/>
            </p:nvSpPr>
            <p:spPr bwMode="auto">
              <a:xfrm>
                <a:off x="2880" y="1776"/>
                <a:ext cx="793" cy="645"/>
              </a:xfrm>
              <a:prstGeom prst="rect">
                <a:avLst/>
              </a:prstGeom>
              <a:solidFill>
                <a:schemeClr val="bg1"/>
              </a:solidFill>
              <a:ln w="9525">
                <a:noFill/>
                <a:miter lim="800000"/>
                <a:headEnd/>
                <a:tailEnd/>
              </a:ln>
            </p:spPr>
            <p:txBody>
              <a:bodyPr/>
              <a:lstStyle/>
              <a:p>
                <a:pPr algn="ctr" eaLnBrk="1" hangingPunct="1">
                  <a:spcBef>
                    <a:spcPct val="20000"/>
                  </a:spcBef>
                </a:pPr>
                <a:endParaRPr lang="en-US" sz="2800" b="1" dirty="0">
                  <a:solidFill>
                    <a:srgbClr val="0000FF"/>
                  </a:solidFill>
                  <a:cs typeface="Times New Roman" pitchFamily="18" charset="0"/>
                </a:endParaRPr>
              </a:p>
              <a:p>
                <a:pPr algn="ctr" eaLnBrk="1" hangingPunct="1">
                  <a:spcBef>
                    <a:spcPct val="20000"/>
                  </a:spcBef>
                </a:pPr>
                <a:r>
                  <a:rPr lang="en-US" sz="2800" b="1" dirty="0">
                    <a:solidFill>
                      <a:srgbClr val="0000FF"/>
                    </a:solidFill>
                    <a:latin typeface="Times New Roman" pitchFamily="18" charset="0"/>
                    <a:cs typeface="Times New Roman" pitchFamily="18" charset="0"/>
                  </a:rPr>
                  <a:t>U2 (V)</a:t>
                </a:r>
              </a:p>
            </p:txBody>
          </p:sp>
          <p:sp>
            <p:nvSpPr>
              <p:cNvPr id="28" name="Rectangle 26"/>
              <p:cNvSpPr>
                <a:spLocks noChangeArrowheads="1"/>
              </p:cNvSpPr>
              <p:nvPr/>
            </p:nvSpPr>
            <p:spPr bwMode="auto">
              <a:xfrm>
                <a:off x="2032" y="1776"/>
                <a:ext cx="848" cy="645"/>
              </a:xfrm>
              <a:prstGeom prst="rect">
                <a:avLst/>
              </a:prstGeom>
              <a:solidFill>
                <a:schemeClr val="bg1"/>
              </a:solidFill>
              <a:ln w="9525">
                <a:noFill/>
                <a:miter lim="800000"/>
                <a:headEnd/>
                <a:tailEnd/>
              </a:ln>
            </p:spPr>
            <p:txBody>
              <a:bodyPr/>
              <a:lstStyle/>
              <a:p>
                <a:pPr algn="ctr" eaLnBrk="1" hangingPunct="1">
                  <a:spcBef>
                    <a:spcPct val="20000"/>
                  </a:spcBef>
                </a:pPr>
                <a:endParaRPr lang="en-US" sz="2800" b="1" dirty="0">
                  <a:solidFill>
                    <a:srgbClr val="0000FF"/>
                  </a:solidFill>
                  <a:cs typeface="Times New Roman" pitchFamily="18" charset="0"/>
                </a:endParaRPr>
              </a:p>
              <a:p>
                <a:pPr algn="ctr" eaLnBrk="1" hangingPunct="1">
                  <a:spcBef>
                    <a:spcPct val="20000"/>
                  </a:spcBef>
                </a:pPr>
                <a:r>
                  <a:rPr lang="en-US" sz="2800" b="1" dirty="0">
                    <a:solidFill>
                      <a:srgbClr val="0000FF"/>
                    </a:solidFill>
                    <a:latin typeface="Times New Roman" pitchFamily="18" charset="0"/>
                    <a:cs typeface="Times New Roman" pitchFamily="18" charset="0"/>
                  </a:rPr>
                  <a:t>U</a:t>
                </a:r>
                <a:r>
                  <a:rPr lang="en-US" sz="2800" b="1" baseline="-25000" dirty="0">
                    <a:solidFill>
                      <a:srgbClr val="0000FF"/>
                    </a:solidFill>
                    <a:latin typeface="Times New Roman" pitchFamily="18" charset="0"/>
                    <a:cs typeface="Times New Roman" pitchFamily="18" charset="0"/>
                  </a:rPr>
                  <a:t>1</a:t>
                </a:r>
                <a:r>
                  <a:rPr lang="en-US" sz="2800" b="1" dirty="0">
                    <a:solidFill>
                      <a:srgbClr val="0000FF"/>
                    </a:solidFill>
                    <a:latin typeface="Times New Roman" pitchFamily="18" charset="0"/>
                    <a:cs typeface="Times New Roman" pitchFamily="18" charset="0"/>
                  </a:rPr>
                  <a:t> (V)</a:t>
                </a:r>
              </a:p>
            </p:txBody>
          </p:sp>
          <p:sp>
            <p:nvSpPr>
              <p:cNvPr id="29" name="Rectangle 27"/>
              <p:cNvSpPr>
                <a:spLocks noChangeArrowheads="1"/>
              </p:cNvSpPr>
              <p:nvPr/>
            </p:nvSpPr>
            <p:spPr bwMode="auto">
              <a:xfrm>
                <a:off x="240" y="1776"/>
                <a:ext cx="1739" cy="617"/>
              </a:xfrm>
              <a:prstGeom prst="rect">
                <a:avLst/>
              </a:prstGeom>
              <a:solidFill>
                <a:schemeClr val="bg1"/>
              </a:solidFill>
              <a:ln w="9525">
                <a:noFill/>
                <a:miter lim="800000"/>
                <a:headEnd/>
                <a:tailEnd/>
              </a:ln>
            </p:spPr>
            <p:txBody>
              <a:bodyPr/>
              <a:lstStyle/>
              <a:p>
                <a:pPr eaLnBrk="1" hangingPunct="1">
                  <a:spcBef>
                    <a:spcPct val="20000"/>
                  </a:spcBef>
                </a:pPr>
                <a:r>
                  <a:rPr lang="en-US" sz="2400"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Kết</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quả</a:t>
                </a:r>
                <a:endParaRPr lang="en-US" sz="2700" b="1" dirty="0">
                  <a:solidFill>
                    <a:srgbClr val="0000FF"/>
                  </a:solidFill>
                  <a:latin typeface="Times New Roman" pitchFamily="18" charset="0"/>
                  <a:cs typeface="Times New Roman" pitchFamily="18" charset="0"/>
                </a:endParaRPr>
              </a:p>
              <a:p>
                <a:pPr eaLnBrk="1" hangingPunct="1">
                  <a:spcBef>
                    <a:spcPct val="20000"/>
                  </a:spcBef>
                </a:pPr>
                <a:endParaRPr lang="vi-VN" sz="4000" b="1" dirty="0">
                  <a:solidFill>
                    <a:srgbClr val="0000FF"/>
                  </a:solidFill>
                  <a:latin typeface="Times New Roman" pitchFamily="18" charset="0"/>
                  <a:cs typeface="Times New Roman" pitchFamily="18" charset="0"/>
                </a:endParaRPr>
              </a:p>
              <a:p>
                <a:pPr eaLnBrk="1" hangingPunct="1">
                  <a:spcBef>
                    <a:spcPct val="20000"/>
                  </a:spcBef>
                </a:pPr>
                <a:r>
                  <a:rPr lang="en-US" sz="2700" b="1" dirty="0" err="1">
                    <a:solidFill>
                      <a:srgbClr val="0000FF"/>
                    </a:solidFill>
                    <a:latin typeface="Times New Roman" pitchFamily="18" charset="0"/>
                    <a:cs typeface="Times New Roman" pitchFamily="18" charset="0"/>
                  </a:rPr>
                  <a:t>Lần</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thí</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nghiệm</a:t>
                </a:r>
                <a:endParaRPr lang="en-US" sz="2700" b="1" dirty="0">
                  <a:solidFill>
                    <a:srgbClr val="0000FF"/>
                  </a:solidFill>
                  <a:latin typeface="Times New Roman" pitchFamily="18" charset="0"/>
                  <a:cs typeface="Times New Roman" pitchFamily="18" charset="0"/>
                </a:endParaRPr>
              </a:p>
            </p:txBody>
          </p:sp>
          <p:sp>
            <p:nvSpPr>
              <p:cNvPr id="30" name="Line 28"/>
              <p:cNvSpPr>
                <a:spLocks noChangeShapeType="1"/>
              </p:cNvSpPr>
              <p:nvPr/>
            </p:nvSpPr>
            <p:spPr bwMode="auto">
              <a:xfrm>
                <a:off x="235" y="2450"/>
                <a:ext cx="5232" cy="0"/>
              </a:xfrm>
              <a:prstGeom prst="line">
                <a:avLst/>
              </a:prstGeom>
              <a:noFill/>
              <a:ln w="12700">
                <a:solidFill>
                  <a:schemeClr val="tx1"/>
                </a:solidFill>
                <a:round/>
                <a:headEnd/>
                <a:tailEnd/>
              </a:ln>
            </p:spPr>
            <p:txBody>
              <a:bodyPr/>
              <a:lstStyle/>
              <a:p>
                <a:endParaRPr lang="en-US"/>
              </a:p>
            </p:txBody>
          </p:sp>
          <p:sp>
            <p:nvSpPr>
              <p:cNvPr id="31" name="Line 29"/>
              <p:cNvSpPr>
                <a:spLocks noChangeShapeType="1"/>
              </p:cNvSpPr>
              <p:nvPr/>
            </p:nvSpPr>
            <p:spPr bwMode="auto">
              <a:xfrm>
                <a:off x="235" y="2817"/>
                <a:ext cx="5232" cy="0"/>
              </a:xfrm>
              <a:prstGeom prst="line">
                <a:avLst/>
              </a:prstGeom>
              <a:noFill/>
              <a:ln w="12700">
                <a:solidFill>
                  <a:schemeClr val="tx1"/>
                </a:solidFill>
                <a:round/>
                <a:headEnd/>
                <a:tailEnd/>
              </a:ln>
            </p:spPr>
            <p:txBody>
              <a:bodyPr/>
              <a:lstStyle/>
              <a:p>
                <a:endParaRPr lang="en-US"/>
              </a:p>
            </p:txBody>
          </p:sp>
          <p:sp>
            <p:nvSpPr>
              <p:cNvPr id="32" name="Line 30"/>
              <p:cNvSpPr>
                <a:spLocks noChangeShapeType="1"/>
              </p:cNvSpPr>
              <p:nvPr/>
            </p:nvSpPr>
            <p:spPr bwMode="auto">
              <a:xfrm>
                <a:off x="143" y="3184"/>
                <a:ext cx="5232" cy="0"/>
              </a:xfrm>
              <a:prstGeom prst="line">
                <a:avLst/>
              </a:prstGeom>
              <a:noFill/>
              <a:ln w="12700">
                <a:solidFill>
                  <a:schemeClr val="tx1"/>
                </a:solidFill>
                <a:round/>
                <a:headEnd/>
                <a:tailEnd/>
              </a:ln>
            </p:spPr>
            <p:txBody>
              <a:bodyPr/>
              <a:lstStyle/>
              <a:p>
                <a:endParaRPr lang="en-US"/>
              </a:p>
            </p:txBody>
          </p:sp>
          <p:sp>
            <p:nvSpPr>
              <p:cNvPr id="33" name="Line 31"/>
              <p:cNvSpPr>
                <a:spLocks noChangeShapeType="1"/>
              </p:cNvSpPr>
              <p:nvPr/>
            </p:nvSpPr>
            <p:spPr bwMode="auto">
              <a:xfrm>
                <a:off x="240" y="1776"/>
                <a:ext cx="0" cy="867"/>
              </a:xfrm>
              <a:prstGeom prst="line">
                <a:avLst/>
              </a:prstGeom>
              <a:noFill/>
              <a:ln w="12700" cap="sq">
                <a:noFill/>
                <a:round/>
                <a:headEnd/>
                <a:tailEnd/>
              </a:ln>
            </p:spPr>
            <p:txBody>
              <a:bodyPr/>
              <a:lstStyle/>
              <a:p>
                <a:endParaRPr lang="en-US"/>
              </a:p>
            </p:txBody>
          </p:sp>
          <p:sp>
            <p:nvSpPr>
              <p:cNvPr id="34" name="Line 32"/>
              <p:cNvSpPr>
                <a:spLocks noChangeShapeType="1"/>
              </p:cNvSpPr>
              <p:nvPr/>
            </p:nvSpPr>
            <p:spPr bwMode="auto">
              <a:xfrm>
                <a:off x="2032" y="1776"/>
                <a:ext cx="0" cy="1853"/>
              </a:xfrm>
              <a:prstGeom prst="line">
                <a:avLst/>
              </a:prstGeom>
              <a:noFill/>
              <a:ln w="12700">
                <a:solidFill>
                  <a:schemeClr val="tx1"/>
                </a:solidFill>
                <a:round/>
                <a:headEnd/>
                <a:tailEnd/>
              </a:ln>
            </p:spPr>
            <p:txBody>
              <a:bodyPr/>
              <a:lstStyle/>
              <a:p>
                <a:endParaRPr lang="en-US"/>
              </a:p>
            </p:txBody>
          </p:sp>
          <p:sp>
            <p:nvSpPr>
              <p:cNvPr id="35" name="Line 33"/>
              <p:cNvSpPr>
                <a:spLocks noChangeShapeType="1"/>
              </p:cNvSpPr>
              <p:nvPr/>
            </p:nvSpPr>
            <p:spPr bwMode="auto">
              <a:xfrm>
                <a:off x="2880" y="1776"/>
                <a:ext cx="0" cy="1853"/>
              </a:xfrm>
              <a:prstGeom prst="line">
                <a:avLst/>
              </a:prstGeom>
              <a:noFill/>
              <a:ln w="12700">
                <a:solidFill>
                  <a:schemeClr val="tx1"/>
                </a:solidFill>
                <a:round/>
                <a:headEnd/>
                <a:tailEnd/>
              </a:ln>
            </p:spPr>
            <p:txBody>
              <a:bodyPr/>
              <a:lstStyle/>
              <a:p>
                <a:endParaRPr lang="en-US"/>
              </a:p>
            </p:txBody>
          </p:sp>
          <p:sp>
            <p:nvSpPr>
              <p:cNvPr id="36" name="Line 34"/>
              <p:cNvSpPr>
                <a:spLocks noChangeShapeType="1"/>
              </p:cNvSpPr>
              <p:nvPr/>
            </p:nvSpPr>
            <p:spPr bwMode="auto">
              <a:xfrm>
                <a:off x="3673" y="1776"/>
                <a:ext cx="0" cy="1853"/>
              </a:xfrm>
              <a:prstGeom prst="line">
                <a:avLst/>
              </a:prstGeom>
              <a:noFill/>
              <a:ln w="12700">
                <a:solidFill>
                  <a:schemeClr val="tx1"/>
                </a:solidFill>
                <a:round/>
                <a:headEnd/>
                <a:tailEnd/>
              </a:ln>
            </p:spPr>
            <p:txBody>
              <a:bodyPr/>
              <a:lstStyle/>
              <a:p>
                <a:endParaRPr lang="en-US"/>
              </a:p>
            </p:txBody>
          </p:sp>
          <p:sp>
            <p:nvSpPr>
              <p:cNvPr id="37" name="Line 35"/>
              <p:cNvSpPr>
                <a:spLocks noChangeShapeType="1"/>
              </p:cNvSpPr>
              <p:nvPr/>
            </p:nvSpPr>
            <p:spPr bwMode="auto">
              <a:xfrm>
                <a:off x="4588" y="1776"/>
                <a:ext cx="0" cy="1853"/>
              </a:xfrm>
              <a:prstGeom prst="line">
                <a:avLst/>
              </a:prstGeom>
              <a:noFill/>
              <a:ln w="12700">
                <a:solidFill>
                  <a:schemeClr val="tx1"/>
                </a:solidFill>
                <a:round/>
                <a:headEnd/>
                <a:tailEnd/>
              </a:ln>
            </p:spPr>
            <p:txBody>
              <a:bodyPr/>
              <a:lstStyle/>
              <a:p>
                <a:endParaRPr lang="en-US"/>
              </a:p>
            </p:txBody>
          </p:sp>
          <p:sp>
            <p:nvSpPr>
              <p:cNvPr id="38" name="Line 36"/>
              <p:cNvSpPr>
                <a:spLocks noChangeShapeType="1"/>
              </p:cNvSpPr>
              <p:nvPr/>
            </p:nvSpPr>
            <p:spPr bwMode="auto">
              <a:xfrm>
                <a:off x="5472" y="1776"/>
                <a:ext cx="0" cy="867"/>
              </a:xfrm>
              <a:prstGeom prst="line">
                <a:avLst/>
              </a:prstGeom>
              <a:noFill/>
              <a:ln w="12700" cap="sq">
                <a:noFill/>
                <a:round/>
                <a:headEnd/>
                <a:tailEnd/>
              </a:ln>
            </p:spPr>
            <p:txBody>
              <a:bodyPr/>
              <a:lstStyle/>
              <a:p>
                <a:endParaRPr lang="en-US"/>
              </a:p>
            </p:txBody>
          </p:sp>
          <p:sp>
            <p:nvSpPr>
              <p:cNvPr id="39" name="Line 37"/>
              <p:cNvSpPr>
                <a:spLocks noChangeShapeType="1"/>
              </p:cNvSpPr>
              <p:nvPr/>
            </p:nvSpPr>
            <p:spPr bwMode="auto">
              <a:xfrm>
                <a:off x="240" y="1776"/>
                <a:ext cx="1792" cy="0"/>
              </a:xfrm>
              <a:prstGeom prst="line">
                <a:avLst/>
              </a:prstGeom>
              <a:noFill/>
              <a:ln w="12700" cap="sq">
                <a:noFill/>
                <a:round/>
                <a:headEnd/>
                <a:tailEnd/>
              </a:ln>
            </p:spPr>
            <p:txBody>
              <a:bodyPr/>
              <a:lstStyle/>
              <a:p>
                <a:endParaRPr lang="en-US"/>
              </a:p>
            </p:txBody>
          </p:sp>
          <p:sp>
            <p:nvSpPr>
              <p:cNvPr id="40" name="Line 38"/>
              <p:cNvSpPr>
                <a:spLocks noChangeShapeType="1"/>
              </p:cNvSpPr>
              <p:nvPr/>
            </p:nvSpPr>
            <p:spPr bwMode="auto">
              <a:xfrm>
                <a:off x="2032" y="1776"/>
                <a:ext cx="848" cy="0"/>
              </a:xfrm>
              <a:prstGeom prst="line">
                <a:avLst/>
              </a:prstGeom>
              <a:noFill/>
              <a:ln w="12700" cap="sq">
                <a:noFill/>
                <a:round/>
                <a:headEnd/>
                <a:tailEnd/>
              </a:ln>
            </p:spPr>
            <p:txBody>
              <a:bodyPr/>
              <a:lstStyle/>
              <a:p>
                <a:endParaRPr lang="en-US"/>
              </a:p>
            </p:txBody>
          </p:sp>
          <p:sp>
            <p:nvSpPr>
              <p:cNvPr id="41" name="Line 39"/>
              <p:cNvSpPr>
                <a:spLocks noChangeShapeType="1"/>
              </p:cNvSpPr>
              <p:nvPr/>
            </p:nvSpPr>
            <p:spPr bwMode="auto">
              <a:xfrm>
                <a:off x="240" y="2643"/>
                <a:ext cx="0" cy="326"/>
              </a:xfrm>
              <a:prstGeom prst="line">
                <a:avLst/>
              </a:prstGeom>
              <a:noFill/>
              <a:ln w="12700" cap="sq">
                <a:noFill/>
                <a:round/>
                <a:headEnd/>
                <a:tailEnd/>
              </a:ln>
            </p:spPr>
            <p:txBody>
              <a:bodyPr/>
              <a:lstStyle/>
              <a:p>
                <a:endParaRPr lang="en-US"/>
              </a:p>
            </p:txBody>
          </p:sp>
          <p:sp>
            <p:nvSpPr>
              <p:cNvPr id="42" name="Line 40"/>
              <p:cNvSpPr>
                <a:spLocks noChangeShapeType="1"/>
              </p:cNvSpPr>
              <p:nvPr/>
            </p:nvSpPr>
            <p:spPr bwMode="auto">
              <a:xfrm>
                <a:off x="2880" y="1776"/>
                <a:ext cx="793" cy="0"/>
              </a:xfrm>
              <a:prstGeom prst="line">
                <a:avLst/>
              </a:prstGeom>
              <a:noFill/>
              <a:ln w="12700" cap="sq">
                <a:noFill/>
                <a:round/>
                <a:headEnd/>
                <a:tailEnd/>
              </a:ln>
            </p:spPr>
            <p:txBody>
              <a:bodyPr/>
              <a:lstStyle/>
              <a:p>
                <a:endParaRPr lang="en-US"/>
              </a:p>
            </p:txBody>
          </p:sp>
          <p:sp>
            <p:nvSpPr>
              <p:cNvPr id="43" name="Line 41"/>
              <p:cNvSpPr>
                <a:spLocks noChangeShapeType="1"/>
              </p:cNvSpPr>
              <p:nvPr/>
            </p:nvSpPr>
            <p:spPr bwMode="auto">
              <a:xfrm>
                <a:off x="3673" y="1776"/>
                <a:ext cx="915" cy="0"/>
              </a:xfrm>
              <a:prstGeom prst="line">
                <a:avLst/>
              </a:prstGeom>
              <a:noFill/>
              <a:ln w="12700" cap="sq">
                <a:noFill/>
                <a:round/>
                <a:headEnd/>
                <a:tailEnd/>
              </a:ln>
            </p:spPr>
            <p:txBody>
              <a:bodyPr/>
              <a:lstStyle/>
              <a:p>
                <a:endParaRPr lang="en-US"/>
              </a:p>
            </p:txBody>
          </p:sp>
          <p:sp>
            <p:nvSpPr>
              <p:cNvPr id="44" name="Line 42"/>
              <p:cNvSpPr>
                <a:spLocks noChangeShapeType="1"/>
              </p:cNvSpPr>
              <p:nvPr/>
            </p:nvSpPr>
            <p:spPr bwMode="auto">
              <a:xfrm>
                <a:off x="4588" y="1776"/>
                <a:ext cx="884" cy="0"/>
              </a:xfrm>
              <a:prstGeom prst="line">
                <a:avLst/>
              </a:prstGeom>
              <a:noFill/>
              <a:ln w="12700" cap="sq">
                <a:noFill/>
                <a:round/>
                <a:headEnd/>
                <a:tailEnd/>
              </a:ln>
            </p:spPr>
            <p:txBody>
              <a:bodyPr/>
              <a:lstStyle/>
              <a:p>
                <a:endParaRPr lang="en-US"/>
              </a:p>
            </p:txBody>
          </p:sp>
          <p:sp>
            <p:nvSpPr>
              <p:cNvPr id="45" name="Line 43"/>
              <p:cNvSpPr>
                <a:spLocks noChangeShapeType="1"/>
              </p:cNvSpPr>
              <p:nvPr/>
            </p:nvSpPr>
            <p:spPr bwMode="auto">
              <a:xfrm>
                <a:off x="5472" y="2643"/>
                <a:ext cx="0" cy="326"/>
              </a:xfrm>
              <a:prstGeom prst="line">
                <a:avLst/>
              </a:prstGeom>
              <a:noFill/>
              <a:ln w="12700" cap="sq">
                <a:noFill/>
                <a:round/>
                <a:headEnd/>
                <a:tailEnd/>
              </a:ln>
            </p:spPr>
            <p:txBody>
              <a:bodyPr/>
              <a:lstStyle/>
              <a:p>
                <a:endParaRPr lang="en-US"/>
              </a:p>
            </p:txBody>
          </p:sp>
          <p:sp>
            <p:nvSpPr>
              <p:cNvPr id="46" name="Line 44"/>
              <p:cNvSpPr>
                <a:spLocks noChangeShapeType="1"/>
              </p:cNvSpPr>
              <p:nvPr/>
            </p:nvSpPr>
            <p:spPr bwMode="auto">
              <a:xfrm>
                <a:off x="240" y="2969"/>
                <a:ext cx="0" cy="334"/>
              </a:xfrm>
              <a:prstGeom prst="line">
                <a:avLst/>
              </a:prstGeom>
              <a:noFill/>
              <a:ln w="12700" cap="sq">
                <a:noFill/>
                <a:round/>
                <a:headEnd/>
                <a:tailEnd/>
              </a:ln>
            </p:spPr>
            <p:txBody>
              <a:bodyPr/>
              <a:lstStyle/>
              <a:p>
                <a:endParaRPr lang="en-US"/>
              </a:p>
            </p:txBody>
          </p:sp>
          <p:sp>
            <p:nvSpPr>
              <p:cNvPr id="47" name="Line 45"/>
              <p:cNvSpPr>
                <a:spLocks noChangeShapeType="1"/>
              </p:cNvSpPr>
              <p:nvPr/>
            </p:nvSpPr>
            <p:spPr bwMode="auto">
              <a:xfrm>
                <a:off x="5472" y="2969"/>
                <a:ext cx="0" cy="334"/>
              </a:xfrm>
              <a:prstGeom prst="line">
                <a:avLst/>
              </a:prstGeom>
              <a:noFill/>
              <a:ln w="12700" cap="sq">
                <a:noFill/>
                <a:round/>
                <a:headEnd/>
                <a:tailEnd/>
              </a:ln>
            </p:spPr>
            <p:txBody>
              <a:bodyPr/>
              <a:lstStyle/>
              <a:p>
                <a:endParaRPr lang="en-US"/>
              </a:p>
            </p:txBody>
          </p:sp>
          <p:sp>
            <p:nvSpPr>
              <p:cNvPr id="48" name="Line 46"/>
              <p:cNvSpPr>
                <a:spLocks noChangeShapeType="1"/>
              </p:cNvSpPr>
              <p:nvPr/>
            </p:nvSpPr>
            <p:spPr bwMode="auto">
              <a:xfrm>
                <a:off x="240" y="3303"/>
                <a:ext cx="0" cy="326"/>
              </a:xfrm>
              <a:prstGeom prst="line">
                <a:avLst/>
              </a:prstGeom>
              <a:noFill/>
              <a:ln w="12700" cap="sq">
                <a:noFill/>
                <a:round/>
                <a:headEnd/>
                <a:tailEnd/>
              </a:ln>
            </p:spPr>
            <p:txBody>
              <a:bodyPr/>
              <a:lstStyle/>
              <a:p>
                <a:endParaRPr lang="en-US"/>
              </a:p>
            </p:txBody>
          </p:sp>
          <p:sp>
            <p:nvSpPr>
              <p:cNvPr id="49" name="Line 47"/>
              <p:cNvSpPr>
                <a:spLocks noChangeShapeType="1"/>
              </p:cNvSpPr>
              <p:nvPr/>
            </p:nvSpPr>
            <p:spPr bwMode="auto">
              <a:xfrm>
                <a:off x="5472" y="3303"/>
                <a:ext cx="0" cy="326"/>
              </a:xfrm>
              <a:prstGeom prst="line">
                <a:avLst/>
              </a:prstGeom>
              <a:noFill/>
              <a:ln w="12700" cap="sq">
                <a:noFill/>
                <a:round/>
                <a:headEnd/>
                <a:tailEnd/>
              </a:ln>
            </p:spPr>
            <p:txBody>
              <a:bodyPr/>
              <a:lstStyle/>
              <a:p>
                <a:endParaRPr lang="en-US"/>
              </a:p>
            </p:txBody>
          </p:sp>
          <p:sp>
            <p:nvSpPr>
              <p:cNvPr id="50" name="Line 48"/>
              <p:cNvSpPr>
                <a:spLocks noChangeShapeType="1"/>
              </p:cNvSpPr>
              <p:nvPr/>
            </p:nvSpPr>
            <p:spPr bwMode="auto">
              <a:xfrm>
                <a:off x="4588" y="3629"/>
                <a:ext cx="884" cy="0"/>
              </a:xfrm>
              <a:prstGeom prst="line">
                <a:avLst/>
              </a:prstGeom>
              <a:noFill/>
              <a:ln w="12700" cap="sq">
                <a:noFill/>
                <a:round/>
                <a:headEnd/>
                <a:tailEnd/>
              </a:ln>
            </p:spPr>
            <p:txBody>
              <a:bodyPr/>
              <a:lstStyle/>
              <a:p>
                <a:endParaRPr lang="en-US"/>
              </a:p>
            </p:txBody>
          </p:sp>
          <p:sp>
            <p:nvSpPr>
              <p:cNvPr id="51" name="Line 49"/>
              <p:cNvSpPr>
                <a:spLocks noChangeShapeType="1"/>
              </p:cNvSpPr>
              <p:nvPr/>
            </p:nvSpPr>
            <p:spPr bwMode="auto">
              <a:xfrm>
                <a:off x="2032" y="3629"/>
                <a:ext cx="1641" cy="0"/>
              </a:xfrm>
              <a:prstGeom prst="line">
                <a:avLst/>
              </a:prstGeom>
              <a:noFill/>
              <a:ln w="12700">
                <a:solidFill>
                  <a:schemeClr val="tx1"/>
                </a:solidFill>
                <a:round/>
                <a:headEnd/>
                <a:tailEnd/>
              </a:ln>
            </p:spPr>
            <p:txBody>
              <a:bodyPr/>
              <a:lstStyle/>
              <a:p>
                <a:endParaRPr lang="en-US"/>
              </a:p>
            </p:txBody>
          </p:sp>
          <p:sp>
            <p:nvSpPr>
              <p:cNvPr id="52" name="Line 50"/>
              <p:cNvSpPr>
                <a:spLocks noChangeShapeType="1"/>
              </p:cNvSpPr>
              <p:nvPr/>
            </p:nvSpPr>
            <p:spPr bwMode="auto">
              <a:xfrm>
                <a:off x="3673" y="3629"/>
                <a:ext cx="915" cy="0"/>
              </a:xfrm>
              <a:prstGeom prst="line">
                <a:avLst/>
              </a:prstGeom>
              <a:noFill/>
              <a:ln w="12700" cap="sq">
                <a:noFill/>
                <a:round/>
                <a:headEnd/>
                <a:tailEnd/>
              </a:ln>
            </p:spPr>
            <p:txBody>
              <a:bodyPr/>
              <a:lstStyle/>
              <a:p>
                <a:endParaRPr lang="en-US"/>
              </a:p>
            </p:txBody>
          </p:sp>
          <p:sp>
            <p:nvSpPr>
              <p:cNvPr id="53" name="Line 51"/>
              <p:cNvSpPr>
                <a:spLocks noChangeShapeType="1"/>
              </p:cNvSpPr>
              <p:nvPr/>
            </p:nvSpPr>
            <p:spPr bwMode="auto">
              <a:xfrm>
                <a:off x="240" y="3629"/>
                <a:ext cx="1792" cy="0"/>
              </a:xfrm>
              <a:prstGeom prst="line">
                <a:avLst/>
              </a:prstGeom>
              <a:noFill/>
              <a:ln w="12700" cap="sq">
                <a:noFill/>
                <a:round/>
                <a:headEnd/>
                <a:tailEnd/>
              </a:ln>
            </p:spPr>
            <p:txBody>
              <a:bodyPr/>
              <a:lstStyle/>
              <a:p>
                <a:endParaRPr lang="en-US"/>
              </a:p>
            </p:txBody>
          </p:sp>
        </p:grpSp>
        <p:sp>
          <p:nvSpPr>
            <p:cNvPr id="7" name="Line 52"/>
            <p:cNvSpPr>
              <a:spLocks noChangeShapeType="1"/>
            </p:cNvSpPr>
            <p:nvPr/>
          </p:nvSpPr>
          <p:spPr bwMode="auto">
            <a:xfrm>
              <a:off x="240" y="1536"/>
              <a:ext cx="1785" cy="561"/>
            </a:xfrm>
            <a:prstGeom prst="line">
              <a:avLst/>
            </a:prstGeom>
            <a:noFill/>
            <a:ln w="9525">
              <a:solidFill>
                <a:schemeClr val="tx1"/>
              </a:solidFill>
              <a:round/>
              <a:headEnd/>
              <a:tailEnd/>
            </a:ln>
          </p:spPr>
          <p:txBody>
            <a:bodyPr/>
            <a:lstStyle/>
            <a:p>
              <a:endParaRPr lang="en-US"/>
            </a:p>
          </p:txBody>
        </p:sp>
        <p:sp>
          <p:nvSpPr>
            <p:cNvPr id="8" name="Line 53"/>
            <p:cNvSpPr>
              <a:spLocks noChangeShapeType="1"/>
            </p:cNvSpPr>
            <p:nvPr/>
          </p:nvSpPr>
          <p:spPr bwMode="auto">
            <a:xfrm>
              <a:off x="240" y="1536"/>
              <a:ext cx="5232" cy="0"/>
            </a:xfrm>
            <a:prstGeom prst="line">
              <a:avLst/>
            </a:prstGeom>
            <a:noFill/>
            <a:ln w="38100">
              <a:solidFill>
                <a:srgbClr val="FF3300"/>
              </a:solidFill>
              <a:round/>
              <a:headEnd/>
              <a:tailEnd/>
            </a:ln>
          </p:spPr>
          <p:txBody>
            <a:bodyPr/>
            <a:lstStyle/>
            <a:p>
              <a:endParaRPr lang="en-US"/>
            </a:p>
          </p:txBody>
        </p:sp>
        <p:sp>
          <p:nvSpPr>
            <p:cNvPr id="9" name="Line 54"/>
            <p:cNvSpPr>
              <a:spLocks noChangeShapeType="1"/>
            </p:cNvSpPr>
            <p:nvPr/>
          </p:nvSpPr>
          <p:spPr bwMode="auto">
            <a:xfrm>
              <a:off x="213" y="1536"/>
              <a:ext cx="27" cy="1872"/>
            </a:xfrm>
            <a:prstGeom prst="line">
              <a:avLst/>
            </a:prstGeom>
            <a:noFill/>
            <a:ln w="38100">
              <a:solidFill>
                <a:srgbClr val="FF3300"/>
              </a:solidFill>
              <a:round/>
              <a:headEnd/>
              <a:tailEnd/>
            </a:ln>
          </p:spPr>
          <p:txBody>
            <a:bodyPr/>
            <a:lstStyle/>
            <a:p>
              <a:endParaRPr lang="en-US"/>
            </a:p>
          </p:txBody>
        </p:sp>
        <p:sp>
          <p:nvSpPr>
            <p:cNvPr id="10" name="Line 55"/>
            <p:cNvSpPr>
              <a:spLocks noChangeShapeType="1"/>
            </p:cNvSpPr>
            <p:nvPr/>
          </p:nvSpPr>
          <p:spPr bwMode="auto">
            <a:xfrm flipV="1">
              <a:off x="240" y="3408"/>
              <a:ext cx="5232" cy="0"/>
            </a:xfrm>
            <a:prstGeom prst="line">
              <a:avLst/>
            </a:prstGeom>
            <a:noFill/>
            <a:ln w="38100">
              <a:solidFill>
                <a:srgbClr val="FF3300"/>
              </a:solidFill>
              <a:round/>
              <a:headEnd/>
              <a:tailEnd/>
            </a:ln>
          </p:spPr>
          <p:txBody>
            <a:bodyPr/>
            <a:lstStyle/>
            <a:p>
              <a:endParaRPr lang="en-US"/>
            </a:p>
          </p:txBody>
        </p:sp>
        <p:sp>
          <p:nvSpPr>
            <p:cNvPr id="11" name="Line 56"/>
            <p:cNvSpPr>
              <a:spLocks noChangeShapeType="1"/>
            </p:cNvSpPr>
            <p:nvPr/>
          </p:nvSpPr>
          <p:spPr bwMode="auto">
            <a:xfrm>
              <a:off x="5472" y="1536"/>
              <a:ext cx="0" cy="1872"/>
            </a:xfrm>
            <a:prstGeom prst="line">
              <a:avLst/>
            </a:prstGeom>
            <a:noFill/>
            <a:ln w="38100">
              <a:solidFill>
                <a:srgbClr val="FF3300"/>
              </a:solidFill>
              <a:round/>
              <a:headEnd/>
              <a:tailEnd/>
            </a:ln>
          </p:spPr>
          <p:txBody>
            <a:bodyPr/>
            <a:lstStyle/>
            <a:p>
              <a:endParaRPr lang="en-US"/>
            </a:p>
          </p:txBody>
        </p:sp>
      </p:grpSp>
      <p:sp>
        <p:nvSpPr>
          <p:cNvPr id="54" name="TextBox 60"/>
          <p:cNvSpPr txBox="1">
            <a:spLocks noChangeArrowheads="1"/>
          </p:cNvSpPr>
          <p:nvPr/>
        </p:nvSpPr>
        <p:spPr bwMode="auto">
          <a:xfrm>
            <a:off x="3276600" y="5715000"/>
            <a:ext cx="1143000" cy="584769"/>
          </a:xfrm>
          <a:prstGeom prst="rect">
            <a:avLst/>
          </a:prstGeom>
          <a:noFill/>
          <a:ln w="9525">
            <a:noFill/>
            <a:miter lim="800000"/>
            <a:headEnd/>
            <a:tailEnd/>
          </a:ln>
        </p:spPr>
        <p:txBody>
          <a:bodyPr lIns="91434" tIns="45717" rIns="91434" bIns="45717">
            <a:spAutoFit/>
          </a:bodyPr>
          <a:lstStyle/>
          <a:p>
            <a:pPr algn="ctr" eaLnBrk="1" hangingPunct="1">
              <a:spcBef>
                <a:spcPct val="20000"/>
              </a:spcBef>
            </a:pPr>
            <a:r>
              <a:rPr lang="vi-VN" sz="3200" b="1" dirty="0">
                <a:solidFill>
                  <a:srgbClr val="0000FF"/>
                </a:solidFill>
                <a:latin typeface="Times New Roman" pitchFamily="18" charset="0"/>
                <a:cs typeface="Times New Roman" pitchFamily="18" charset="0"/>
              </a:rPr>
              <a:t>9</a:t>
            </a:r>
          </a:p>
        </p:txBody>
      </p:sp>
      <p:sp>
        <p:nvSpPr>
          <p:cNvPr id="56" name="Rectangle 16"/>
          <p:cNvSpPr>
            <a:spLocks noChangeArrowheads="1"/>
          </p:cNvSpPr>
          <p:nvPr/>
        </p:nvSpPr>
        <p:spPr bwMode="auto">
          <a:xfrm>
            <a:off x="3200400" y="4572000"/>
            <a:ext cx="1143000" cy="748407"/>
          </a:xfrm>
          <a:prstGeom prst="rect">
            <a:avLst/>
          </a:prstGeom>
          <a:solidFill>
            <a:schemeClr val="bg1"/>
          </a:solidFill>
          <a:ln w="9525">
            <a:noFill/>
            <a:miter lim="800000"/>
            <a:headEnd/>
            <a:tailEnd/>
          </a:ln>
        </p:spPr>
        <p:txBody>
          <a:bodyPr/>
          <a:lstStyle/>
          <a:p>
            <a:pPr algn="ctr" eaLnBrk="1" hangingPunct="1">
              <a:spcBef>
                <a:spcPct val="20000"/>
              </a:spcBef>
            </a:pPr>
            <a:r>
              <a:rPr lang="vi-VN" sz="3200" b="1" dirty="0">
                <a:solidFill>
                  <a:srgbClr val="0000FF"/>
                </a:solidFill>
                <a:latin typeface="Times New Roman" pitchFamily="18" charset="0"/>
                <a:cs typeface="Times New Roman" pitchFamily="18" charset="0"/>
              </a:rPr>
              <a:t>3</a:t>
            </a:r>
            <a:endParaRPr lang="en-US" sz="32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linds(horizontal)">
                                      <p:cBhvr>
                                        <p:cTn id="23" dur="500"/>
                                        <p:tgtEl>
                                          <p:spTgt spid="56"/>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additive="base">
                                        <p:cTn id="28" dur="5000" fill="hold"/>
                                        <p:tgtEl>
                                          <p:spTgt spid="54"/>
                                        </p:tgtEl>
                                        <p:attrNameLst>
                                          <p:attrName>ppt_x</p:attrName>
                                        </p:attrNameLst>
                                      </p:cBhvr>
                                      <p:tavLst>
                                        <p:tav tm="0">
                                          <p:val>
                                            <p:strVal val="#ppt_x"/>
                                          </p:val>
                                        </p:tav>
                                        <p:tav tm="100000">
                                          <p:val>
                                            <p:strVal val="#ppt_x"/>
                                          </p:val>
                                        </p:tav>
                                      </p:tavLst>
                                    </p:anim>
                                    <p:anim calcmode="lin" valueType="num">
                                      <p:cBhvr additive="base">
                                        <p:cTn id="29" dur="5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4" grpId="0"/>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2707928" y="1889183"/>
            <a:ext cx="3213373" cy="3905328"/>
            <a:chOff x="960" y="240"/>
            <a:chExt cx="4612" cy="1728"/>
          </a:xfrm>
        </p:grpSpPr>
        <p:sp>
          <p:nvSpPr>
            <p:cNvPr id="15529" name="Arc 3"/>
            <p:cNvSpPr>
              <a:spLocks/>
            </p:cNvSpPr>
            <p:nvPr/>
          </p:nvSpPr>
          <p:spPr bwMode="auto">
            <a:xfrm>
              <a:off x="2063" y="325"/>
              <a:ext cx="2413" cy="771"/>
            </a:xfrm>
            <a:custGeom>
              <a:avLst/>
              <a:gdLst>
                <a:gd name="T0" fmla="*/ 0 w 43200"/>
                <a:gd name="T1" fmla="*/ 0 h 37644"/>
                <a:gd name="T2" fmla="*/ 0 w 43200"/>
                <a:gd name="T3" fmla="*/ 0 h 37644"/>
                <a:gd name="T4" fmla="*/ 0 w 43200"/>
                <a:gd name="T5" fmla="*/ 0 h 37644"/>
                <a:gd name="T6" fmla="*/ 0 60000 65536"/>
                <a:gd name="T7" fmla="*/ 0 60000 65536"/>
                <a:gd name="T8" fmla="*/ 0 60000 65536"/>
                <a:gd name="T9" fmla="*/ 0 w 43200"/>
                <a:gd name="T10" fmla="*/ 0 h 37644"/>
                <a:gd name="T11" fmla="*/ 43200 w 43200"/>
                <a:gd name="T12" fmla="*/ 37644 h 37644"/>
              </a:gdLst>
              <a:ahLst/>
              <a:cxnLst>
                <a:cxn ang="T6">
                  <a:pos x="T0" y="T1"/>
                </a:cxn>
                <a:cxn ang="T7">
                  <a:pos x="T2" y="T3"/>
                </a:cxn>
                <a:cxn ang="T8">
                  <a:pos x="T4" y="T5"/>
                </a:cxn>
              </a:cxnLst>
              <a:rect l="T9" t="T10" r="T11" b="T12"/>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lnTo>
                    <a:pt x="5892" y="36426"/>
                  </a:lnTo>
                  <a:close/>
                </a:path>
              </a:pathLst>
            </a:custGeom>
            <a:noFill/>
            <a:ln w="9525">
              <a:solidFill>
                <a:schemeClr val="tx1"/>
              </a:solidFill>
              <a:round/>
              <a:headEnd/>
              <a:tailEnd/>
            </a:ln>
          </p:spPr>
          <p:txBody>
            <a:bodyPr wrap="none" anchor="ctr"/>
            <a:lstStyle/>
            <a:p>
              <a:endParaRPr lang="en-US"/>
            </a:p>
          </p:txBody>
        </p:sp>
        <p:sp>
          <p:nvSpPr>
            <p:cNvPr id="15530" name="Arc 4"/>
            <p:cNvSpPr>
              <a:spLocks/>
            </p:cNvSpPr>
            <p:nvPr/>
          </p:nvSpPr>
          <p:spPr bwMode="auto">
            <a:xfrm rot="10800000">
              <a:off x="2167" y="705"/>
              <a:ext cx="2194" cy="376"/>
            </a:xfrm>
            <a:custGeom>
              <a:avLst/>
              <a:gdLst>
                <a:gd name="T0" fmla="*/ 0 w 43200"/>
                <a:gd name="T1" fmla="*/ 0 h 36537"/>
                <a:gd name="T2" fmla="*/ 0 w 43200"/>
                <a:gd name="T3" fmla="*/ 0 h 36537"/>
                <a:gd name="T4" fmla="*/ 0 w 43200"/>
                <a:gd name="T5" fmla="*/ 0 h 36537"/>
                <a:gd name="T6" fmla="*/ 0 60000 65536"/>
                <a:gd name="T7" fmla="*/ 0 60000 65536"/>
                <a:gd name="T8" fmla="*/ 0 60000 65536"/>
                <a:gd name="T9" fmla="*/ 0 w 43200"/>
                <a:gd name="T10" fmla="*/ 0 h 36537"/>
                <a:gd name="T11" fmla="*/ 43200 w 43200"/>
                <a:gd name="T12" fmla="*/ 36537 h 36537"/>
              </a:gdLst>
              <a:ahLst/>
              <a:cxnLst>
                <a:cxn ang="T6">
                  <a:pos x="T0" y="T1"/>
                </a:cxn>
                <a:cxn ang="T7">
                  <a:pos x="T2" y="T3"/>
                </a:cxn>
                <a:cxn ang="T8">
                  <a:pos x="T4" y="T5"/>
                </a:cxn>
              </a:cxnLst>
              <a:rect l="T9" t="T10" r="T11" b="T12"/>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lnTo>
                    <a:pt x="38708" y="1752"/>
                  </a:lnTo>
                  <a:close/>
                </a:path>
              </a:pathLst>
            </a:custGeom>
            <a:noFill/>
            <a:ln w="9525">
              <a:solidFill>
                <a:schemeClr val="tx1"/>
              </a:solidFill>
              <a:round/>
              <a:headEnd/>
              <a:tailEnd/>
            </a:ln>
          </p:spPr>
          <p:txBody>
            <a:bodyPr wrap="none" anchor="ctr"/>
            <a:lstStyle/>
            <a:p>
              <a:endParaRPr lang="en-US"/>
            </a:p>
          </p:txBody>
        </p:sp>
        <p:sp>
          <p:nvSpPr>
            <p:cNvPr id="15531" name="Arc 5"/>
            <p:cNvSpPr>
              <a:spLocks/>
            </p:cNvSpPr>
            <p:nvPr/>
          </p:nvSpPr>
          <p:spPr bwMode="auto">
            <a:xfrm>
              <a:off x="1772" y="1112"/>
              <a:ext cx="2990" cy="472"/>
            </a:xfrm>
            <a:custGeom>
              <a:avLst/>
              <a:gdLst>
                <a:gd name="T0" fmla="*/ 0 w 43200"/>
                <a:gd name="T1" fmla="*/ 0 h 40086"/>
                <a:gd name="T2" fmla="*/ 0 w 43200"/>
                <a:gd name="T3" fmla="*/ 0 h 40086"/>
                <a:gd name="T4" fmla="*/ 0 w 43200"/>
                <a:gd name="T5" fmla="*/ 0 h 40086"/>
                <a:gd name="T6" fmla="*/ 0 60000 65536"/>
                <a:gd name="T7" fmla="*/ 0 60000 65536"/>
                <a:gd name="T8" fmla="*/ 0 60000 65536"/>
                <a:gd name="T9" fmla="*/ 0 w 43200"/>
                <a:gd name="T10" fmla="*/ 0 h 40086"/>
                <a:gd name="T11" fmla="*/ 43200 w 43200"/>
                <a:gd name="T12" fmla="*/ 40086 h 40086"/>
              </a:gdLst>
              <a:ahLst/>
              <a:cxnLst>
                <a:cxn ang="T6">
                  <a:pos x="T0" y="T1"/>
                </a:cxn>
                <a:cxn ang="T7">
                  <a:pos x="T2" y="T3"/>
                </a:cxn>
                <a:cxn ang="T8">
                  <a:pos x="T4" y="T5"/>
                </a:cxn>
              </a:cxnLst>
              <a:rect l="T9" t="T10" r="T11" b="T12"/>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lnTo>
                    <a:pt x="32772" y="0"/>
                  </a:lnTo>
                  <a:close/>
                </a:path>
              </a:pathLst>
            </a:custGeom>
            <a:noFill/>
            <a:ln w="9525">
              <a:solidFill>
                <a:schemeClr val="tx1"/>
              </a:solidFill>
              <a:round/>
              <a:headEnd/>
              <a:tailEnd/>
            </a:ln>
          </p:spPr>
          <p:txBody>
            <a:bodyPr wrap="none" anchor="ctr"/>
            <a:lstStyle/>
            <a:p>
              <a:endParaRPr lang="en-US"/>
            </a:p>
          </p:txBody>
        </p:sp>
        <p:sp>
          <p:nvSpPr>
            <p:cNvPr id="15532" name="Arc 6"/>
            <p:cNvSpPr>
              <a:spLocks/>
            </p:cNvSpPr>
            <p:nvPr/>
          </p:nvSpPr>
          <p:spPr bwMode="auto">
            <a:xfrm rot="10800000">
              <a:off x="2057" y="1098"/>
              <a:ext cx="2413" cy="762"/>
            </a:xfrm>
            <a:custGeom>
              <a:avLst/>
              <a:gdLst>
                <a:gd name="T0" fmla="*/ 0 w 43200"/>
                <a:gd name="T1" fmla="*/ 0 h 37403"/>
                <a:gd name="T2" fmla="*/ 0 w 43200"/>
                <a:gd name="T3" fmla="*/ 0 h 37403"/>
                <a:gd name="T4" fmla="*/ 0 w 43200"/>
                <a:gd name="T5" fmla="*/ 0 h 37403"/>
                <a:gd name="T6" fmla="*/ 0 60000 65536"/>
                <a:gd name="T7" fmla="*/ 0 60000 65536"/>
                <a:gd name="T8" fmla="*/ 0 60000 65536"/>
                <a:gd name="T9" fmla="*/ 0 w 43200"/>
                <a:gd name="T10" fmla="*/ 0 h 37403"/>
                <a:gd name="T11" fmla="*/ 43200 w 43200"/>
                <a:gd name="T12" fmla="*/ 37403 h 37403"/>
              </a:gdLst>
              <a:ahLst/>
              <a:cxnLst>
                <a:cxn ang="T6">
                  <a:pos x="T0" y="T1"/>
                </a:cxn>
                <a:cxn ang="T7">
                  <a:pos x="T2" y="T3"/>
                </a:cxn>
                <a:cxn ang="T8">
                  <a:pos x="T4" y="T5"/>
                </a:cxn>
              </a:cxnLst>
              <a:rect l="T9" t="T10" r="T11" b="T12"/>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lnTo>
                    <a:pt x="6875" y="37402"/>
                  </a:lnTo>
                  <a:close/>
                </a:path>
              </a:pathLst>
            </a:custGeom>
            <a:noFill/>
            <a:ln w="9525">
              <a:solidFill>
                <a:schemeClr val="tx1"/>
              </a:solidFill>
              <a:round/>
              <a:headEnd/>
              <a:tailEnd/>
            </a:ln>
          </p:spPr>
          <p:txBody>
            <a:bodyPr wrap="none" anchor="ctr"/>
            <a:lstStyle/>
            <a:p>
              <a:endParaRPr lang="en-US"/>
            </a:p>
          </p:txBody>
        </p:sp>
        <p:sp>
          <p:nvSpPr>
            <p:cNvPr id="15533" name="Arc 7"/>
            <p:cNvSpPr>
              <a:spLocks/>
            </p:cNvSpPr>
            <p:nvPr/>
          </p:nvSpPr>
          <p:spPr bwMode="auto">
            <a:xfrm>
              <a:off x="2160" y="1112"/>
              <a:ext cx="2194" cy="378"/>
            </a:xfrm>
            <a:custGeom>
              <a:avLst/>
              <a:gdLst>
                <a:gd name="T0" fmla="*/ 0 w 43200"/>
                <a:gd name="T1" fmla="*/ 0 h 36715"/>
                <a:gd name="T2" fmla="*/ 0 w 43200"/>
                <a:gd name="T3" fmla="*/ 0 h 36715"/>
                <a:gd name="T4" fmla="*/ 0 w 43200"/>
                <a:gd name="T5" fmla="*/ 0 h 36715"/>
                <a:gd name="T6" fmla="*/ 0 60000 65536"/>
                <a:gd name="T7" fmla="*/ 0 60000 65536"/>
                <a:gd name="T8" fmla="*/ 0 60000 65536"/>
                <a:gd name="T9" fmla="*/ 0 w 43200"/>
                <a:gd name="T10" fmla="*/ 0 h 36715"/>
                <a:gd name="T11" fmla="*/ 43200 w 43200"/>
                <a:gd name="T12" fmla="*/ 36715 h 36715"/>
              </a:gdLst>
              <a:ahLst/>
              <a:cxnLst>
                <a:cxn ang="T6">
                  <a:pos x="T0" y="T1"/>
                </a:cxn>
                <a:cxn ang="T7">
                  <a:pos x="T2" y="T3"/>
                </a:cxn>
                <a:cxn ang="T8">
                  <a:pos x="T4" y="T5"/>
                </a:cxn>
              </a:cxnLst>
              <a:rect l="T9" t="T10" r="T11" b="T12"/>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lnTo>
                    <a:pt x="37030" y="-1"/>
                  </a:lnTo>
                  <a:close/>
                </a:path>
              </a:pathLst>
            </a:custGeom>
            <a:noFill/>
            <a:ln w="9525">
              <a:solidFill>
                <a:schemeClr val="tx1"/>
              </a:solidFill>
              <a:round/>
              <a:headEnd/>
              <a:tailEnd/>
            </a:ln>
          </p:spPr>
          <p:txBody>
            <a:bodyPr wrap="none" anchor="ctr"/>
            <a:lstStyle/>
            <a:p>
              <a:endParaRPr lang="en-US"/>
            </a:p>
          </p:txBody>
        </p:sp>
        <p:sp>
          <p:nvSpPr>
            <p:cNvPr id="15534" name="Arc 8"/>
            <p:cNvSpPr>
              <a:spLocks/>
            </p:cNvSpPr>
            <p:nvPr/>
          </p:nvSpPr>
          <p:spPr bwMode="auto">
            <a:xfrm rot="10800000">
              <a:off x="1783" y="626"/>
              <a:ext cx="2962" cy="470"/>
            </a:xfrm>
            <a:custGeom>
              <a:avLst/>
              <a:gdLst>
                <a:gd name="T0" fmla="*/ 0 w 43200"/>
                <a:gd name="T1" fmla="*/ 0 h 39838"/>
                <a:gd name="T2" fmla="*/ 0 w 43200"/>
                <a:gd name="T3" fmla="*/ 0 h 39838"/>
                <a:gd name="T4" fmla="*/ 0 w 43200"/>
                <a:gd name="T5" fmla="*/ 0 h 39838"/>
                <a:gd name="T6" fmla="*/ 0 60000 65536"/>
                <a:gd name="T7" fmla="*/ 0 60000 65536"/>
                <a:gd name="T8" fmla="*/ 0 60000 65536"/>
                <a:gd name="T9" fmla="*/ 0 w 43200"/>
                <a:gd name="T10" fmla="*/ 0 h 39838"/>
                <a:gd name="T11" fmla="*/ 43200 w 43200"/>
                <a:gd name="T12" fmla="*/ 39838 h 39838"/>
              </a:gdLst>
              <a:ahLst/>
              <a:cxnLst>
                <a:cxn ang="T6">
                  <a:pos x="T0" y="T1"/>
                </a:cxn>
                <a:cxn ang="T7">
                  <a:pos x="T2" y="T3"/>
                </a:cxn>
                <a:cxn ang="T8">
                  <a:pos x="T4" y="T5"/>
                </a:cxn>
              </a:cxnLst>
              <a:rect l="T9" t="T10" r="T11" b="T12"/>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lnTo>
                    <a:pt x="34394" y="835"/>
                  </a:lnTo>
                  <a:close/>
                </a:path>
              </a:pathLst>
            </a:custGeom>
            <a:noFill/>
            <a:ln w="9525">
              <a:solidFill>
                <a:schemeClr val="tx1"/>
              </a:solidFill>
              <a:round/>
              <a:headEnd/>
              <a:tailEnd/>
            </a:ln>
          </p:spPr>
          <p:txBody>
            <a:bodyPr wrap="none" anchor="ctr"/>
            <a:lstStyle/>
            <a:p>
              <a:endParaRPr lang="en-US"/>
            </a:p>
          </p:txBody>
        </p:sp>
        <p:sp>
          <p:nvSpPr>
            <p:cNvPr id="15535" name="Arc 9"/>
            <p:cNvSpPr>
              <a:spLocks/>
            </p:cNvSpPr>
            <p:nvPr/>
          </p:nvSpPr>
          <p:spPr bwMode="auto">
            <a:xfrm rot="-451056">
              <a:off x="2929" y="1092"/>
              <a:ext cx="2276" cy="748"/>
            </a:xfrm>
            <a:custGeom>
              <a:avLst/>
              <a:gdLst>
                <a:gd name="T0" fmla="*/ 0 w 21600"/>
                <a:gd name="T1" fmla="*/ 0 h 28984"/>
                <a:gd name="T2" fmla="*/ 0 w 21600"/>
                <a:gd name="T3" fmla="*/ 0 h 28984"/>
                <a:gd name="T4" fmla="*/ 0 w 21600"/>
                <a:gd name="T5" fmla="*/ 0 h 28984"/>
                <a:gd name="T6" fmla="*/ 0 60000 65536"/>
                <a:gd name="T7" fmla="*/ 0 60000 65536"/>
                <a:gd name="T8" fmla="*/ 0 60000 65536"/>
                <a:gd name="T9" fmla="*/ 0 w 21600"/>
                <a:gd name="T10" fmla="*/ 0 h 28984"/>
                <a:gd name="T11" fmla="*/ 21600 w 21600"/>
                <a:gd name="T12" fmla="*/ 28984 h 28984"/>
              </a:gdLst>
              <a:ahLst/>
              <a:cxnLst>
                <a:cxn ang="T6">
                  <a:pos x="T0" y="T1"/>
                </a:cxn>
                <a:cxn ang="T7">
                  <a:pos x="T2" y="T3"/>
                </a:cxn>
                <a:cxn ang="T8">
                  <a:pos x="T4" y="T5"/>
                </a:cxn>
              </a:cxnLst>
              <a:rect l="T9" t="T10" r="T11" b="T12"/>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lnTo>
                    <a:pt x="11111" y="-1"/>
                  </a:lnTo>
                  <a:close/>
                </a:path>
              </a:pathLst>
            </a:custGeom>
            <a:noFill/>
            <a:ln w="9525">
              <a:solidFill>
                <a:schemeClr val="tx1"/>
              </a:solidFill>
              <a:round/>
              <a:headEnd/>
              <a:tailEnd/>
            </a:ln>
          </p:spPr>
          <p:txBody>
            <a:bodyPr wrap="none" anchor="ctr"/>
            <a:lstStyle/>
            <a:p>
              <a:endParaRPr lang="en-US"/>
            </a:p>
          </p:txBody>
        </p:sp>
        <p:sp>
          <p:nvSpPr>
            <p:cNvPr id="15536" name="Arc 10"/>
            <p:cNvSpPr>
              <a:spLocks/>
            </p:cNvSpPr>
            <p:nvPr/>
          </p:nvSpPr>
          <p:spPr bwMode="auto">
            <a:xfrm rot="10501297">
              <a:off x="1379" y="373"/>
              <a:ext cx="1982" cy="734"/>
            </a:xfrm>
            <a:custGeom>
              <a:avLst/>
              <a:gdLst>
                <a:gd name="T0" fmla="*/ 0 w 21600"/>
                <a:gd name="T1" fmla="*/ 0 h 28481"/>
                <a:gd name="T2" fmla="*/ 0 w 21600"/>
                <a:gd name="T3" fmla="*/ 0 h 28481"/>
                <a:gd name="T4" fmla="*/ 0 w 21600"/>
                <a:gd name="T5" fmla="*/ 0 h 28481"/>
                <a:gd name="T6" fmla="*/ 0 60000 65536"/>
                <a:gd name="T7" fmla="*/ 0 60000 65536"/>
                <a:gd name="T8" fmla="*/ 0 60000 65536"/>
                <a:gd name="T9" fmla="*/ 0 w 21600"/>
                <a:gd name="T10" fmla="*/ 0 h 28481"/>
                <a:gd name="T11" fmla="*/ 21600 w 21600"/>
                <a:gd name="T12" fmla="*/ 28481 h 28481"/>
              </a:gdLst>
              <a:ahLst/>
              <a:cxnLst>
                <a:cxn ang="T6">
                  <a:pos x="T0" y="T1"/>
                </a:cxn>
                <a:cxn ang="T7">
                  <a:pos x="T2" y="T3"/>
                </a:cxn>
                <a:cxn ang="T8">
                  <a:pos x="T4" y="T5"/>
                </a:cxn>
              </a:cxnLst>
              <a:rect l="T9" t="T10" r="T11" b="T12"/>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lnTo>
                    <a:pt x="11062" y="-1"/>
                  </a:lnTo>
                  <a:close/>
                </a:path>
              </a:pathLst>
            </a:custGeom>
            <a:noFill/>
            <a:ln w="9525">
              <a:solidFill>
                <a:schemeClr val="tx1"/>
              </a:solidFill>
              <a:round/>
              <a:headEnd/>
              <a:tailEnd/>
            </a:ln>
          </p:spPr>
          <p:txBody>
            <a:bodyPr wrap="none" anchor="ctr"/>
            <a:lstStyle/>
            <a:p>
              <a:endParaRPr lang="en-US"/>
            </a:p>
          </p:txBody>
        </p:sp>
        <p:sp>
          <p:nvSpPr>
            <p:cNvPr id="15537" name="Arc 11"/>
            <p:cNvSpPr>
              <a:spLocks/>
            </p:cNvSpPr>
            <p:nvPr/>
          </p:nvSpPr>
          <p:spPr bwMode="auto">
            <a:xfrm>
              <a:off x="1279" y="1098"/>
              <a:ext cx="1744" cy="747"/>
            </a:xfrm>
            <a:custGeom>
              <a:avLst/>
              <a:gdLst>
                <a:gd name="T0" fmla="*/ 0 w 21600"/>
                <a:gd name="T1" fmla="*/ 0 h 28938"/>
                <a:gd name="T2" fmla="*/ 0 w 21600"/>
                <a:gd name="T3" fmla="*/ 0 h 28938"/>
                <a:gd name="T4" fmla="*/ 0 w 21600"/>
                <a:gd name="T5" fmla="*/ 0 h 28938"/>
                <a:gd name="T6" fmla="*/ 0 60000 65536"/>
                <a:gd name="T7" fmla="*/ 0 60000 65536"/>
                <a:gd name="T8" fmla="*/ 0 60000 65536"/>
                <a:gd name="T9" fmla="*/ 0 w 21600"/>
                <a:gd name="T10" fmla="*/ 0 h 28938"/>
                <a:gd name="T11" fmla="*/ 21600 w 21600"/>
                <a:gd name="T12" fmla="*/ 28938 h 28938"/>
              </a:gdLst>
              <a:ahLst/>
              <a:cxnLst>
                <a:cxn ang="T6">
                  <a:pos x="T0" y="T1"/>
                </a:cxn>
                <a:cxn ang="T7">
                  <a:pos x="T2" y="T3"/>
                </a:cxn>
                <a:cxn ang="T8">
                  <a:pos x="T4" y="T5"/>
                </a:cxn>
              </a:cxnLst>
              <a:rect l="T9" t="T10" r="T11" b="T12"/>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lnTo>
                    <a:pt x="1882" y="28937"/>
                  </a:lnTo>
                  <a:close/>
                </a:path>
              </a:pathLst>
            </a:custGeom>
            <a:noFill/>
            <a:ln w="9525">
              <a:solidFill>
                <a:schemeClr val="tx1"/>
              </a:solidFill>
              <a:round/>
              <a:headEnd/>
              <a:tailEnd/>
            </a:ln>
          </p:spPr>
          <p:txBody>
            <a:bodyPr wrap="none" anchor="ctr"/>
            <a:lstStyle/>
            <a:p>
              <a:endParaRPr lang="en-US"/>
            </a:p>
          </p:txBody>
        </p:sp>
        <p:sp>
          <p:nvSpPr>
            <p:cNvPr id="15538" name="Line 12"/>
            <p:cNvSpPr>
              <a:spLocks noChangeShapeType="1"/>
            </p:cNvSpPr>
            <p:nvPr/>
          </p:nvSpPr>
          <p:spPr bwMode="auto">
            <a:xfrm>
              <a:off x="4038" y="1104"/>
              <a:ext cx="1534" cy="0"/>
            </a:xfrm>
            <a:prstGeom prst="line">
              <a:avLst/>
            </a:prstGeom>
            <a:noFill/>
            <a:ln w="9525">
              <a:solidFill>
                <a:schemeClr val="tx1"/>
              </a:solidFill>
              <a:round/>
              <a:headEnd/>
              <a:tailEnd/>
            </a:ln>
          </p:spPr>
          <p:txBody>
            <a:bodyPr/>
            <a:lstStyle/>
            <a:p>
              <a:endParaRPr lang="en-US"/>
            </a:p>
          </p:txBody>
        </p:sp>
        <p:sp>
          <p:nvSpPr>
            <p:cNvPr id="15539" name="Arc 13"/>
            <p:cNvSpPr>
              <a:spLocks/>
            </p:cNvSpPr>
            <p:nvPr/>
          </p:nvSpPr>
          <p:spPr bwMode="auto">
            <a:xfrm rot="549166">
              <a:off x="3048" y="327"/>
              <a:ext cx="2202" cy="745"/>
            </a:xfrm>
            <a:custGeom>
              <a:avLst/>
              <a:gdLst>
                <a:gd name="T0" fmla="*/ 0 w 21600"/>
                <a:gd name="T1" fmla="*/ 0 h 28850"/>
                <a:gd name="T2" fmla="*/ 0 w 21600"/>
                <a:gd name="T3" fmla="*/ 0 h 28850"/>
                <a:gd name="T4" fmla="*/ 0 w 21600"/>
                <a:gd name="T5" fmla="*/ 0 h 28850"/>
                <a:gd name="T6" fmla="*/ 0 60000 65536"/>
                <a:gd name="T7" fmla="*/ 0 60000 65536"/>
                <a:gd name="T8" fmla="*/ 0 60000 65536"/>
                <a:gd name="T9" fmla="*/ 0 w 21600"/>
                <a:gd name="T10" fmla="*/ 0 h 28850"/>
                <a:gd name="T11" fmla="*/ 21600 w 21600"/>
                <a:gd name="T12" fmla="*/ 28850 h 28850"/>
              </a:gdLst>
              <a:ahLst/>
              <a:cxnLst>
                <a:cxn ang="T6">
                  <a:pos x="T0" y="T1"/>
                </a:cxn>
                <a:cxn ang="T7">
                  <a:pos x="T2" y="T3"/>
                </a:cxn>
                <a:cxn ang="T8">
                  <a:pos x="T4" y="T5"/>
                </a:cxn>
              </a:cxnLst>
              <a:rect l="T9" t="T10" r="T11" b="T12"/>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lnTo>
                    <a:pt x="18691" y="-1"/>
                  </a:lnTo>
                  <a:close/>
                </a:path>
              </a:pathLst>
            </a:custGeom>
            <a:noFill/>
            <a:ln w="9525">
              <a:solidFill>
                <a:schemeClr val="tx1"/>
              </a:solidFill>
              <a:round/>
              <a:headEnd/>
              <a:tailEnd/>
            </a:ln>
          </p:spPr>
          <p:txBody>
            <a:bodyPr wrap="none" anchor="ctr"/>
            <a:lstStyle/>
            <a:p>
              <a:endParaRPr lang="en-US"/>
            </a:p>
          </p:txBody>
        </p:sp>
        <p:sp>
          <p:nvSpPr>
            <p:cNvPr id="15540" name="Arc 14"/>
            <p:cNvSpPr>
              <a:spLocks/>
            </p:cNvSpPr>
            <p:nvPr/>
          </p:nvSpPr>
          <p:spPr bwMode="auto">
            <a:xfrm rot="10800000">
              <a:off x="1578" y="240"/>
              <a:ext cx="3331" cy="840"/>
            </a:xfrm>
            <a:custGeom>
              <a:avLst/>
              <a:gdLst>
                <a:gd name="T0" fmla="*/ 0 w 43200"/>
                <a:gd name="T1" fmla="*/ 0 h 40592"/>
                <a:gd name="T2" fmla="*/ 0 w 43200"/>
                <a:gd name="T3" fmla="*/ 0 h 40592"/>
                <a:gd name="T4" fmla="*/ 0 w 43200"/>
                <a:gd name="T5" fmla="*/ 0 h 40592"/>
                <a:gd name="T6" fmla="*/ 0 60000 65536"/>
                <a:gd name="T7" fmla="*/ 0 60000 65536"/>
                <a:gd name="T8" fmla="*/ 0 60000 65536"/>
                <a:gd name="T9" fmla="*/ 0 w 43200"/>
                <a:gd name="T10" fmla="*/ 0 h 40592"/>
                <a:gd name="T11" fmla="*/ 43200 w 43200"/>
                <a:gd name="T12" fmla="*/ 40592 h 40592"/>
              </a:gdLst>
              <a:ahLst/>
              <a:cxnLst>
                <a:cxn ang="T6">
                  <a:pos x="T0" y="T1"/>
                </a:cxn>
                <a:cxn ang="T7">
                  <a:pos x="T2" y="T3"/>
                </a:cxn>
                <a:cxn ang="T8">
                  <a:pos x="T4" y="T5"/>
                </a:cxn>
              </a:cxnLst>
              <a:rect l="T9" t="T10" r="T11" b="T12"/>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lnTo>
                    <a:pt x="32722" y="476"/>
                  </a:lnTo>
                  <a:close/>
                </a:path>
              </a:pathLst>
            </a:custGeom>
            <a:noFill/>
            <a:ln w="9525">
              <a:solidFill>
                <a:schemeClr val="tx1"/>
              </a:solidFill>
              <a:round/>
              <a:headEnd/>
              <a:tailEnd/>
            </a:ln>
          </p:spPr>
          <p:txBody>
            <a:bodyPr wrap="none" anchor="ctr"/>
            <a:lstStyle/>
            <a:p>
              <a:endParaRPr lang="en-US"/>
            </a:p>
          </p:txBody>
        </p:sp>
        <p:sp>
          <p:nvSpPr>
            <p:cNvPr id="15541" name="Arc 15"/>
            <p:cNvSpPr>
              <a:spLocks/>
            </p:cNvSpPr>
            <p:nvPr/>
          </p:nvSpPr>
          <p:spPr bwMode="auto">
            <a:xfrm>
              <a:off x="1594" y="1126"/>
              <a:ext cx="3346" cy="842"/>
            </a:xfrm>
            <a:custGeom>
              <a:avLst/>
              <a:gdLst>
                <a:gd name="T0" fmla="*/ 0 w 43200"/>
                <a:gd name="T1" fmla="*/ 0 h 40712"/>
                <a:gd name="T2" fmla="*/ 0 w 43200"/>
                <a:gd name="T3" fmla="*/ 0 h 40712"/>
                <a:gd name="T4" fmla="*/ 0 w 43200"/>
                <a:gd name="T5" fmla="*/ 0 h 40712"/>
                <a:gd name="T6" fmla="*/ 0 60000 65536"/>
                <a:gd name="T7" fmla="*/ 0 60000 65536"/>
                <a:gd name="T8" fmla="*/ 0 60000 65536"/>
                <a:gd name="T9" fmla="*/ 0 w 43200"/>
                <a:gd name="T10" fmla="*/ 0 h 40712"/>
                <a:gd name="T11" fmla="*/ 43200 w 43200"/>
                <a:gd name="T12" fmla="*/ 40712 h 40712"/>
              </a:gdLst>
              <a:ahLst/>
              <a:cxnLst>
                <a:cxn ang="T6">
                  <a:pos x="T0" y="T1"/>
                </a:cxn>
                <a:cxn ang="T7">
                  <a:pos x="T2" y="T3"/>
                </a:cxn>
                <a:cxn ang="T8">
                  <a:pos x="T4" y="T5"/>
                </a:cxn>
              </a:cxnLst>
              <a:rect l="T9" t="T10" r="T11" b="T12"/>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lnTo>
                    <a:pt x="31664" y="0"/>
                  </a:lnTo>
                  <a:close/>
                </a:path>
              </a:pathLst>
            </a:custGeom>
            <a:noFill/>
            <a:ln w="9525">
              <a:solidFill>
                <a:schemeClr val="tx1"/>
              </a:solidFill>
              <a:round/>
              <a:headEnd/>
              <a:tailEnd/>
            </a:ln>
          </p:spPr>
          <p:txBody>
            <a:bodyPr wrap="none" anchor="ctr"/>
            <a:lstStyle/>
            <a:p>
              <a:endParaRPr lang="en-US"/>
            </a:p>
          </p:txBody>
        </p:sp>
        <p:sp>
          <p:nvSpPr>
            <p:cNvPr id="15542" name="Arc 16"/>
            <p:cNvSpPr>
              <a:spLocks/>
            </p:cNvSpPr>
            <p:nvPr/>
          </p:nvSpPr>
          <p:spPr bwMode="auto">
            <a:xfrm rot="299958">
              <a:off x="2772" y="443"/>
              <a:ext cx="2784" cy="668"/>
            </a:xfrm>
            <a:custGeom>
              <a:avLst/>
              <a:gdLst>
                <a:gd name="T0" fmla="*/ 0 w 21600"/>
                <a:gd name="T1" fmla="*/ 0 h 26319"/>
                <a:gd name="T2" fmla="*/ 0 w 21600"/>
                <a:gd name="T3" fmla="*/ 0 h 26319"/>
                <a:gd name="T4" fmla="*/ 0 w 21600"/>
                <a:gd name="T5" fmla="*/ 0 h 26319"/>
                <a:gd name="T6" fmla="*/ 0 60000 65536"/>
                <a:gd name="T7" fmla="*/ 0 60000 65536"/>
                <a:gd name="T8" fmla="*/ 0 60000 65536"/>
                <a:gd name="T9" fmla="*/ 0 w 21600"/>
                <a:gd name="T10" fmla="*/ 0 h 26319"/>
                <a:gd name="T11" fmla="*/ 21600 w 21600"/>
                <a:gd name="T12" fmla="*/ 26319 h 26319"/>
              </a:gdLst>
              <a:ahLst/>
              <a:cxnLst>
                <a:cxn ang="T6">
                  <a:pos x="T0" y="T1"/>
                </a:cxn>
                <a:cxn ang="T7">
                  <a:pos x="T2" y="T3"/>
                </a:cxn>
                <a:cxn ang="T8">
                  <a:pos x="T4" y="T5"/>
                </a:cxn>
              </a:cxnLst>
              <a:rect l="T9" t="T10" r="T11" b="T12"/>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lnTo>
                    <a:pt x="20362" y="-1"/>
                  </a:lnTo>
                  <a:close/>
                </a:path>
              </a:pathLst>
            </a:custGeom>
            <a:noFill/>
            <a:ln w="9525">
              <a:solidFill>
                <a:schemeClr val="tx1"/>
              </a:solidFill>
              <a:round/>
              <a:headEnd/>
              <a:tailEnd/>
            </a:ln>
          </p:spPr>
          <p:txBody>
            <a:bodyPr wrap="none" anchor="ctr"/>
            <a:lstStyle/>
            <a:p>
              <a:endParaRPr lang="en-US"/>
            </a:p>
          </p:txBody>
        </p:sp>
        <p:sp>
          <p:nvSpPr>
            <p:cNvPr id="15543" name="Arc 17"/>
            <p:cNvSpPr>
              <a:spLocks/>
            </p:cNvSpPr>
            <p:nvPr/>
          </p:nvSpPr>
          <p:spPr bwMode="auto">
            <a:xfrm rot="-451056">
              <a:off x="2800" y="1085"/>
              <a:ext cx="2666" cy="747"/>
            </a:xfrm>
            <a:custGeom>
              <a:avLst/>
              <a:gdLst>
                <a:gd name="T0" fmla="*/ 0 w 21600"/>
                <a:gd name="T1" fmla="*/ 0 h 28922"/>
                <a:gd name="T2" fmla="*/ 0 w 21600"/>
                <a:gd name="T3" fmla="*/ 0 h 28922"/>
                <a:gd name="T4" fmla="*/ 0 w 21600"/>
                <a:gd name="T5" fmla="*/ 0 h 28922"/>
                <a:gd name="T6" fmla="*/ 0 60000 65536"/>
                <a:gd name="T7" fmla="*/ 0 60000 65536"/>
                <a:gd name="T8" fmla="*/ 0 60000 65536"/>
                <a:gd name="T9" fmla="*/ 0 w 21600"/>
                <a:gd name="T10" fmla="*/ 0 h 28922"/>
                <a:gd name="T11" fmla="*/ 21600 w 21600"/>
                <a:gd name="T12" fmla="*/ 28922 h 28922"/>
              </a:gdLst>
              <a:ahLst/>
              <a:cxnLst>
                <a:cxn ang="T6">
                  <a:pos x="T0" y="T1"/>
                </a:cxn>
                <a:cxn ang="T7">
                  <a:pos x="T2" y="T3"/>
                </a:cxn>
                <a:cxn ang="T8">
                  <a:pos x="T4" y="T5"/>
                </a:cxn>
              </a:cxnLst>
              <a:rect l="T9" t="T10" r="T11" b="T12"/>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lnTo>
                    <a:pt x="10532" y="0"/>
                  </a:lnTo>
                  <a:close/>
                </a:path>
              </a:pathLst>
            </a:custGeom>
            <a:noFill/>
            <a:ln w="9525">
              <a:solidFill>
                <a:schemeClr val="tx1"/>
              </a:solidFill>
              <a:round/>
              <a:headEnd/>
              <a:tailEnd/>
            </a:ln>
          </p:spPr>
          <p:txBody>
            <a:bodyPr wrap="none" anchor="ctr"/>
            <a:lstStyle/>
            <a:p>
              <a:endParaRPr lang="en-US"/>
            </a:p>
          </p:txBody>
        </p:sp>
        <p:sp>
          <p:nvSpPr>
            <p:cNvPr id="15544" name="Arc 18"/>
            <p:cNvSpPr>
              <a:spLocks/>
            </p:cNvSpPr>
            <p:nvPr/>
          </p:nvSpPr>
          <p:spPr bwMode="auto">
            <a:xfrm rot="10416522">
              <a:off x="1071" y="433"/>
              <a:ext cx="2408" cy="676"/>
            </a:xfrm>
            <a:custGeom>
              <a:avLst/>
              <a:gdLst>
                <a:gd name="T0" fmla="*/ 0 w 21600"/>
                <a:gd name="T1" fmla="*/ 0 h 26206"/>
                <a:gd name="T2" fmla="*/ 0 w 21600"/>
                <a:gd name="T3" fmla="*/ 0 h 26206"/>
                <a:gd name="T4" fmla="*/ 0 w 21600"/>
                <a:gd name="T5" fmla="*/ 0 h 26206"/>
                <a:gd name="T6" fmla="*/ 0 60000 65536"/>
                <a:gd name="T7" fmla="*/ 0 60000 65536"/>
                <a:gd name="T8" fmla="*/ 0 60000 65536"/>
                <a:gd name="T9" fmla="*/ 0 w 21600"/>
                <a:gd name="T10" fmla="*/ 0 h 26206"/>
                <a:gd name="T11" fmla="*/ 21600 w 21600"/>
                <a:gd name="T12" fmla="*/ 26206 h 26206"/>
              </a:gdLst>
              <a:ahLst/>
              <a:cxnLst>
                <a:cxn ang="T6">
                  <a:pos x="T0" y="T1"/>
                </a:cxn>
                <a:cxn ang="T7">
                  <a:pos x="T2" y="T3"/>
                </a:cxn>
                <a:cxn ang="T8">
                  <a:pos x="T4" y="T5"/>
                </a:cxn>
              </a:cxnLst>
              <a:rect l="T9" t="T10" r="T11" b="T12"/>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lnTo>
                    <a:pt x="10208" y="-1"/>
                  </a:lnTo>
                  <a:close/>
                </a:path>
              </a:pathLst>
            </a:custGeom>
            <a:noFill/>
            <a:ln w="9525">
              <a:solidFill>
                <a:schemeClr val="tx1"/>
              </a:solidFill>
              <a:round/>
              <a:headEnd/>
              <a:tailEnd/>
            </a:ln>
          </p:spPr>
          <p:txBody>
            <a:bodyPr wrap="none" anchor="ctr"/>
            <a:lstStyle/>
            <a:p>
              <a:endParaRPr lang="en-US"/>
            </a:p>
          </p:txBody>
        </p:sp>
        <p:sp>
          <p:nvSpPr>
            <p:cNvPr id="15545" name="Arc 19"/>
            <p:cNvSpPr>
              <a:spLocks/>
            </p:cNvSpPr>
            <p:nvPr/>
          </p:nvSpPr>
          <p:spPr bwMode="auto">
            <a:xfrm rot="287305">
              <a:off x="1070" y="1085"/>
              <a:ext cx="1922" cy="656"/>
            </a:xfrm>
            <a:custGeom>
              <a:avLst/>
              <a:gdLst>
                <a:gd name="T0" fmla="*/ 0 w 21600"/>
                <a:gd name="T1" fmla="*/ 0 h 25397"/>
                <a:gd name="T2" fmla="*/ 0 w 21600"/>
                <a:gd name="T3" fmla="*/ 0 h 25397"/>
                <a:gd name="T4" fmla="*/ 0 w 21600"/>
                <a:gd name="T5" fmla="*/ 0 h 25397"/>
                <a:gd name="T6" fmla="*/ 0 60000 65536"/>
                <a:gd name="T7" fmla="*/ 0 60000 65536"/>
                <a:gd name="T8" fmla="*/ 0 60000 65536"/>
                <a:gd name="T9" fmla="*/ 0 w 21600"/>
                <a:gd name="T10" fmla="*/ 0 h 25397"/>
                <a:gd name="T11" fmla="*/ 21600 w 21600"/>
                <a:gd name="T12" fmla="*/ 25397 h 25397"/>
              </a:gdLst>
              <a:ahLst/>
              <a:cxnLst>
                <a:cxn ang="T6">
                  <a:pos x="T0" y="T1"/>
                </a:cxn>
                <a:cxn ang="T7">
                  <a:pos x="T2" y="T3"/>
                </a:cxn>
                <a:cxn ang="T8">
                  <a:pos x="T4" y="T5"/>
                </a:cxn>
              </a:cxnLst>
              <a:rect l="T9" t="T10" r="T11" b="T12"/>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lnTo>
                    <a:pt x="585" y="25396"/>
                  </a:lnTo>
                  <a:close/>
                </a:path>
              </a:pathLst>
            </a:custGeom>
            <a:noFill/>
            <a:ln w="9525">
              <a:solidFill>
                <a:schemeClr val="tx1"/>
              </a:solidFill>
              <a:round/>
              <a:headEnd/>
              <a:tailEnd/>
            </a:ln>
          </p:spPr>
          <p:txBody>
            <a:bodyPr wrap="none" anchor="ctr"/>
            <a:lstStyle/>
            <a:p>
              <a:endParaRPr lang="en-US"/>
            </a:p>
          </p:txBody>
        </p:sp>
        <p:sp>
          <p:nvSpPr>
            <p:cNvPr id="15546" name="Line 20"/>
            <p:cNvSpPr>
              <a:spLocks noChangeShapeType="1"/>
            </p:cNvSpPr>
            <p:nvPr/>
          </p:nvSpPr>
          <p:spPr bwMode="auto">
            <a:xfrm>
              <a:off x="960" y="1115"/>
              <a:ext cx="1434" cy="0"/>
            </a:xfrm>
            <a:prstGeom prst="line">
              <a:avLst/>
            </a:prstGeom>
            <a:noFill/>
            <a:ln w="9525">
              <a:solidFill>
                <a:schemeClr val="tx1"/>
              </a:solidFill>
              <a:round/>
              <a:headEnd/>
              <a:tailEnd/>
            </a:ln>
          </p:spPr>
          <p:txBody>
            <a:bodyPr/>
            <a:lstStyle/>
            <a:p>
              <a:endParaRPr lang="en-US"/>
            </a:p>
          </p:txBody>
        </p:sp>
        <p:sp>
          <p:nvSpPr>
            <p:cNvPr id="15547" name="Line 21"/>
            <p:cNvSpPr>
              <a:spLocks noChangeShapeType="1"/>
            </p:cNvSpPr>
            <p:nvPr/>
          </p:nvSpPr>
          <p:spPr bwMode="auto">
            <a:xfrm rot="-5400000">
              <a:off x="3148" y="1930"/>
              <a:ext cx="0" cy="74"/>
            </a:xfrm>
            <a:prstGeom prst="line">
              <a:avLst/>
            </a:prstGeom>
            <a:noFill/>
            <a:ln w="9525">
              <a:solidFill>
                <a:schemeClr val="tx1"/>
              </a:solidFill>
              <a:round/>
              <a:headEnd/>
              <a:tailEnd type="stealth" w="lg" len="lg"/>
            </a:ln>
          </p:spPr>
          <p:txBody>
            <a:bodyPr/>
            <a:lstStyle/>
            <a:p>
              <a:endParaRPr lang="en-US"/>
            </a:p>
          </p:txBody>
        </p:sp>
        <p:sp>
          <p:nvSpPr>
            <p:cNvPr id="15548" name="Line 22"/>
            <p:cNvSpPr>
              <a:spLocks noChangeShapeType="1"/>
            </p:cNvSpPr>
            <p:nvPr/>
          </p:nvSpPr>
          <p:spPr bwMode="auto">
            <a:xfrm rot="-5280000">
              <a:off x="3149" y="1822"/>
              <a:ext cx="0" cy="74"/>
            </a:xfrm>
            <a:prstGeom prst="line">
              <a:avLst/>
            </a:prstGeom>
            <a:noFill/>
            <a:ln w="9525">
              <a:solidFill>
                <a:schemeClr val="tx1"/>
              </a:solidFill>
              <a:round/>
              <a:headEnd/>
              <a:tailEnd type="stealth" w="lg" len="lg"/>
            </a:ln>
          </p:spPr>
          <p:txBody>
            <a:bodyPr/>
            <a:lstStyle/>
            <a:p>
              <a:endParaRPr lang="en-US"/>
            </a:p>
          </p:txBody>
        </p:sp>
        <p:sp>
          <p:nvSpPr>
            <p:cNvPr id="15549" name="Line 23"/>
            <p:cNvSpPr>
              <a:spLocks noChangeShapeType="1"/>
            </p:cNvSpPr>
            <p:nvPr/>
          </p:nvSpPr>
          <p:spPr bwMode="auto">
            <a:xfrm rot="-5280000">
              <a:off x="3157" y="1546"/>
              <a:ext cx="0" cy="74"/>
            </a:xfrm>
            <a:prstGeom prst="line">
              <a:avLst/>
            </a:prstGeom>
            <a:noFill/>
            <a:ln w="9525">
              <a:solidFill>
                <a:schemeClr val="tx1"/>
              </a:solidFill>
              <a:round/>
              <a:headEnd/>
              <a:tailEnd type="stealth" w="lg" len="lg"/>
            </a:ln>
          </p:spPr>
          <p:txBody>
            <a:bodyPr/>
            <a:lstStyle/>
            <a:p>
              <a:endParaRPr lang="en-US"/>
            </a:p>
          </p:txBody>
        </p:sp>
        <p:sp>
          <p:nvSpPr>
            <p:cNvPr id="15550" name="Line 24"/>
            <p:cNvSpPr>
              <a:spLocks noChangeShapeType="1"/>
            </p:cNvSpPr>
            <p:nvPr/>
          </p:nvSpPr>
          <p:spPr bwMode="auto">
            <a:xfrm rot="-5460000">
              <a:off x="3150" y="1452"/>
              <a:ext cx="0" cy="74"/>
            </a:xfrm>
            <a:prstGeom prst="line">
              <a:avLst/>
            </a:prstGeom>
            <a:noFill/>
            <a:ln w="9525">
              <a:solidFill>
                <a:schemeClr val="tx1"/>
              </a:solidFill>
              <a:round/>
              <a:headEnd/>
              <a:tailEnd type="stealth" w="lg" len="lg"/>
            </a:ln>
          </p:spPr>
          <p:txBody>
            <a:bodyPr/>
            <a:lstStyle/>
            <a:p>
              <a:endParaRPr lang="en-US"/>
            </a:p>
          </p:txBody>
        </p:sp>
        <p:sp>
          <p:nvSpPr>
            <p:cNvPr id="15551" name="Line 25"/>
            <p:cNvSpPr>
              <a:spLocks noChangeShapeType="1"/>
            </p:cNvSpPr>
            <p:nvPr/>
          </p:nvSpPr>
          <p:spPr bwMode="auto">
            <a:xfrm rot="-5520000">
              <a:off x="3160" y="669"/>
              <a:ext cx="0" cy="74"/>
            </a:xfrm>
            <a:prstGeom prst="line">
              <a:avLst/>
            </a:prstGeom>
            <a:noFill/>
            <a:ln w="9525">
              <a:solidFill>
                <a:schemeClr val="tx1"/>
              </a:solidFill>
              <a:round/>
              <a:headEnd/>
              <a:tailEnd type="stealth" w="lg" len="lg"/>
            </a:ln>
          </p:spPr>
          <p:txBody>
            <a:bodyPr/>
            <a:lstStyle/>
            <a:p>
              <a:endParaRPr lang="en-US"/>
            </a:p>
          </p:txBody>
        </p:sp>
        <p:sp>
          <p:nvSpPr>
            <p:cNvPr id="15552" name="Line 26"/>
            <p:cNvSpPr>
              <a:spLocks noChangeShapeType="1"/>
            </p:cNvSpPr>
            <p:nvPr/>
          </p:nvSpPr>
          <p:spPr bwMode="auto">
            <a:xfrm rot="-5340000">
              <a:off x="3162" y="589"/>
              <a:ext cx="0" cy="75"/>
            </a:xfrm>
            <a:prstGeom prst="line">
              <a:avLst/>
            </a:prstGeom>
            <a:noFill/>
            <a:ln w="9525">
              <a:solidFill>
                <a:schemeClr val="tx1"/>
              </a:solidFill>
              <a:round/>
              <a:headEnd/>
              <a:tailEnd type="stealth" w="lg" len="lg"/>
            </a:ln>
          </p:spPr>
          <p:txBody>
            <a:bodyPr/>
            <a:lstStyle/>
            <a:p>
              <a:endParaRPr lang="en-US"/>
            </a:p>
          </p:txBody>
        </p:sp>
        <p:sp>
          <p:nvSpPr>
            <p:cNvPr id="15553" name="Line 27"/>
            <p:cNvSpPr>
              <a:spLocks noChangeShapeType="1"/>
            </p:cNvSpPr>
            <p:nvPr/>
          </p:nvSpPr>
          <p:spPr bwMode="auto">
            <a:xfrm rot="-5340000">
              <a:off x="3163" y="289"/>
              <a:ext cx="0" cy="75"/>
            </a:xfrm>
            <a:prstGeom prst="line">
              <a:avLst/>
            </a:prstGeom>
            <a:noFill/>
            <a:ln w="9525">
              <a:solidFill>
                <a:schemeClr val="tx1"/>
              </a:solidFill>
              <a:round/>
              <a:headEnd/>
              <a:tailEnd type="stealth" w="lg" len="lg"/>
            </a:ln>
          </p:spPr>
          <p:txBody>
            <a:bodyPr/>
            <a:lstStyle/>
            <a:p>
              <a:endParaRPr lang="en-US"/>
            </a:p>
          </p:txBody>
        </p:sp>
        <p:sp>
          <p:nvSpPr>
            <p:cNvPr id="15554" name="Line 28"/>
            <p:cNvSpPr>
              <a:spLocks noChangeShapeType="1"/>
            </p:cNvSpPr>
            <p:nvPr/>
          </p:nvSpPr>
          <p:spPr bwMode="auto">
            <a:xfrm rot="-5340000">
              <a:off x="3162" y="202"/>
              <a:ext cx="0" cy="75"/>
            </a:xfrm>
            <a:prstGeom prst="line">
              <a:avLst/>
            </a:prstGeom>
            <a:noFill/>
            <a:ln w="9525">
              <a:solidFill>
                <a:schemeClr val="tx1"/>
              </a:solidFill>
              <a:round/>
              <a:headEnd/>
              <a:tailEnd type="stealth" w="lg" len="lg"/>
            </a:ln>
          </p:spPr>
          <p:txBody>
            <a:bodyPr/>
            <a:lstStyle/>
            <a:p>
              <a:endParaRPr lang="en-US"/>
            </a:p>
          </p:txBody>
        </p:sp>
        <p:sp>
          <p:nvSpPr>
            <p:cNvPr id="15555" name="Line 29"/>
            <p:cNvSpPr>
              <a:spLocks noChangeShapeType="1"/>
            </p:cNvSpPr>
            <p:nvPr/>
          </p:nvSpPr>
          <p:spPr bwMode="auto">
            <a:xfrm rot="4260000">
              <a:off x="4470" y="951"/>
              <a:ext cx="0" cy="74"/>
            </a:xfrm>
            <a:prstGeom prst="line">
              <a:avLst/>
            </a:prstGeom>
            <a:noFill/>
            <a:ln w="9525">
              <a:solidFill>
                <a:schemeClr val="tx1"/>
              </a:solidFill>
              <a:round/>
              <a:headEnd/>
              <a:tailEnd type="stealth" w="lg" len="lg"/>
            </a:ln>
          </p:spPr>
          <p:txBody>
            <a:bodyPr/>
            <a:lstStyle/>
            <a:p>
              <a:endParaRPr lang="en-US"/>
            </a:p>
          </p:txBody>
        </p:sp>
        <p:sp>
          <p:nvSpPr>
            <p:cNvPr id="15556" name="Line 30"/>
            <p:cNvSpPr>
              <a:spLocks noChangeShapeType="1"/>
            </p:cNvSpPr>
            <p:nvPr/>
          </p:nvSpPr>
          <p:spPr bwMode="auto">
            <a:xfrm rot="3600000">
              <a:off x="4664" y="923"/>
              <a:ext cx="0" cy="74"/>
            </a:xfrm>
            <a:prstGeom prst="line">
              <a:avLst/>
            </a:prstGeom>
            <a:noFill/>
            <a:ln w="9525">
              <a:solidFill>
                <a:schemeClr val="tx1"/>
              </a:solidFill>
              <a:round/>
              <a:headEnd/>
              <a:tailEnd type="stealth" w="lg" len="lg"/>
            </a:ln>
          </p:spPr>
          <p:txBody>
            <a:bodyPr/>
            <a:lstStyle/>
            <a:p>
              <a:endParaRPr lang="en-US"/>
            </a:p>
          </p:txBody>
        </p:sp>
        <p:sp>
          <p:nvSpPr>
            <p:cNvPr id="15557" name="Line 31"/>
            <p:cNvSpPr>
              <a:spLocks noChangeShapeType="1"/>
            </p:cNvSpPr>
            <p:nvPr/>
          </p:nvSpPr>
          <p:spPr bwMode="auto">
            <a:xfrm rot="6720000">
              <a:off x="4494" y="1182"/>
              <a:ext cx="0" cy="74"/>
            </a:xfrm>
            <a:prstGeom prst="line">
              <a:avLst/>
            </a:prstGeom>
            <a:noFill/>
            <a:ln w="9525">
              <a:solidFill>
                <a:schemeClr val="tx1"/>
              </a:solidFill>
              <a:round/>
              <a:headEnd/>
              <a:tailEnd type="stealth" w="lg" len="lg"/>
            </a:ln>
          </p:spPr>
          <p:txBody>
            <a:bodyPr/>
            <a:lstStyle/>
            <a:p>
              <a:endParaRPr lang="en-US"/>
            </a:p>
          </p:txBody>
        </p:sp>
        <p:sp>
          <p:nvSpPr>
            <p:cNvPr id="15558" name="Line 32"/>
            <p:cNvSpPr>
              <a:spLocks noChangeShapeType="1"/>
            </p:cNvSpPr>
            <p:nvPr/>
          </p:nvSpPr>
          <p:spPr bwMode="auto">
            <a:xfrm rot="7500000">
              <a:off x="4683" y="1211"/>
              <a:ext cx="0" cy="75"/>
            </a:xfrm>
            <a:prstGeom prst="line">
              <a:avLst/>
            </a:prstGeom>
            <a:noFill/>
            <a:ln w="9525">
              <a:solidFill>
                <a:schemeClr val="tx1"/>
              </a:solidFill>
              <a:round/>
              <a:headEnd/>
              <a:tailEnd type="stealth" w="lg" len="lg"/>
            </a:ln>
          </p:spPr>
          <p:txBody>
            <a:bodyPr/>
            <a:lstStyle/>
            <a:p>
              <a:endParaRPr lang="en-US"/>
            </a:p>
          </p:txBody>
        </p:sp>
        <p:sp>
          <p:nvSpPr>
            <p:cNvPr id="15559" name="Line 33"/>
            <p:cNvSpPr>
              <a:spLocks noChangeShapeType="1"/>
            </p:cNvSpPr>
            <p:nvPr/>
          </p:nvSpPr>
          <p:spPr bwMode="auto">
            <a:xfrm rot="6780000">
              <a:off x="4984" y="1216"/>
              <a:ext cx="0" cy="74"/>
            </a:xfrm>
            <a:prstGeom prst="line">
              <a:avLst/>
            </a:prstGeom>
            <a:noFill/>
            <a:ln w="9525">
              <a:solidFill>
                <a:schemeClr val="tx1"/>
              </a:solidFill>
              <a:round/>
              <a:headEnd/>
              <a:tailEnd type="stealth" w="lg" len="lg"/>
            </a:ln>
          </p:spPr>
          <p:txBody>
            <a:bodyPr/>
            <a:lstStyle/>
            <a:p>
              <a:endParaRPr lang="en-US"/>
            </a:p>
          </p:txBody>
        </p:sp>
        <p:sp>
          <p:nvSpPr>
            <p:cNvPr id="15560" name="Line 34"/>
            <p:cNvSpPr>
              <a:spLocks noChangeShapeType="1"/>
            </p:cNvSpPr>
            <p:nvPr/>
          </p:nvSpPr>
          <p:spPr bwMode="auto">
            <a:xfrm rot="6780000">
              <a:off x="5199" y="1193"/>
              <a:ext cx="0" cy="74"/>
            </a:xfrm>
            <a:prstGeom prst="line">
              <a:avLst/>
            </a:prstGeom>
            <a:noFill/>
            <a:ln w="9525">
              <a:solidFill>
                <a:schemeClr val="tx1"/>
              </a:solidFill>
              <a:round/>
              <a:headEnd/>
              <a:tailEnd type="stealth" w="lg" len="lg"/>
            </a:ln>
          </p:spPr>
          <p:txBody>
            <a:bodyPr/>
            <a:lstStyle/>
            <a:p>
              <a:endParaRPr lang="en-US"/>
            </a:p>
          </p:txBody>
        </p:sp>
        <p:sp>
          <p:nvSpPr>
            <p:cNvPr id="15561" name="Line 35"/>
            <p:cNvSpPr>
              <a:spLocks noChangeShapeType="1"/>
            </p:cNvSpPr>
            <p:nvPr/>
          </p:nvSpPr>
          <p:spPr bwMode="auto">
            <a:xfrm rot="5400000">
              <a:off x="5416" y="1067"/>
              <a:ext cx="0" cy="74"/>
            </a:xfrm>
            <a:prstGeom prst="line">
              <a:avLst/>
            </a:prstGeom>
            <a:noFill/>
            <a:ln w="9525">
              <a:solidFill>
                <a:schemeClr val="tx1"/>
              </a:solidFill>
              <a:round/>
              <a:headEnd/>
              <a:tailEnd type="stealth" w="lg" len="lg"/>
            </a:ln>
          </p:spPr>
          <p:txBody>
            <a:bodyPr/>
            <a:lstStyle/>
            <a:p>
              <a:endParaRPr lang="en-US"/>
            </a:p>
          </p:txBody>
        </p:sp>
        <p:sp>
          <p:nvSpPr>
            <p:cNvPr id="15562" name="Line 36"/>
            <p:cNvSpPr>
              <a:spLocks noChangeShapeType="1"/>
            </p:cNvSpPr>
            <p:nvPr/>
          </p:nvSpPr>
          <p:spPr bwMode="auto">
            <a:xfrm rot="3840000">
              <a:off x="4968" y="926"/>
              <a:ext cx="0" cy="74"/>
            </a:xfrm>
            <a:prstGeom prst="line">
              <a:avLst/>
            </a:prstGeom>
            <a:noFill/>
            <a:ln w="9525">
              <a:solidFill>
                <a:schemeClr val="tx1"/>
              </a:solidFill>
              <a:round/>
              <a:headEnd/>
              <a:tailEnd type="stealth" w="lg" len="lg"/>
            </a:ln>
          </p:spPr>
          <p:txBody>
            <a:bodyPr/>
            <a:lstStyle/>
            <a:p>
              <a:endParaRPr lang="en-US"/>
            </a:p>
          </p:txBody>
        </p:sp>
        <p:sp>
          <p:nvSpPr>
            <p:cNvPr id="15563" name="Line 37"/>
            <p:cNvSpPr>
              <a:spLocks noChangeShapeType="1"/>
            </p:cNvSpPr>
            <p:nvPr/>
          </p:nvSpPr>
          <p:spPr bwMode="auto">
            <a:xfrm rot="4020000">
              <a:off x="5213" y="920"/>
              <a:ext cx="0" cy="75"/>
            </a:xfrm>
            <a:prstGeom prst="line">
              <a:avLst/>
            </a:prstGeom>
            <a:noFill/>
            <a:ln w="9525">
              <a:solidFill>
                <a:schemeClr val="tx1"/>
              </a:solidFill>
              <a:round/>
              <a:headEnd/>
              <a:tailEnd type="stealth" w="lg" len="lg"/>
            </a:ln>
          </p:spPr>
          <p:txBody>
            <a:bodyPr/>
            <a:lstStyle/>
            <a:p>
              <a:endParaRPr lang="en-US"/>
            </a:p>
          </p:txBody>
        </p:sp>
        <p:sp>
          <p:nvSpPr>
            <p:cNvPr id="15564" name="Line 38"/>
            <p:cNvSpPr>
              <a:spLocks noChangeShapeType="1"/>
            </p:cNvSpPr>
            <p:nvPr/>
          </p:nvSpPr>
          <p:spPr bwMode="auto">
            <a:xfrm rot="4080000">
              <a:off x="2059" y="1175"/>
              <a:ext cx="0" cy="74"/>
            </a:xfrm>
            <a:prstGeom prst="line">
              <a:avLst/>
            </a:prstGeom>
            <a:noFill/>
            <a:ln w="9525">
              <a:solidFill>
                <a:schemeClr val="tx1"/>
              </a:solidFill>
              <a:round/>
              <a:headEnd/>
              <a:tailEnd type="stealth" w="lg" len="lg"/>
            </a:ln>
          </p:spPr>
          <p:txBody>
            <a:bodyPr/>
            <a:lstStyle/>
            <a:p>
              <a:endParaRPr lang="en-US"/>
            </a:p>
          </p:txBody>
        </p:sp>
        <p:sp>
          <p:nvSpPr>
            <p:cNvPr id="15565" name="Line 39"/>
            <p:cNvSpPr>
              <a:spLocks noChangeShapeType="1"/>
            </p:cNvSpPr>
            <p:nvPr/>
          </p:nvSpPr>
          <p:spPr bwMode="auto">
            <a:xfrm rot="3360000">
              <a:off x="1859" y="1209"/>
              <a:ext cx="0" cy="74"/>
            </a:xfrm>
            <a:prstGeom prst="line">
              <a:avLst/>
            </a:prstGeom>
            <a:noFill/>
            <a:ln w="9525">
              <a:solidFill>
                <a:schemeClr val="tx1"/>
              </a:solidFill>
              <a:round/>
              <a:headEnd/>
              <a:tailEnd type="stealth" w="lg" len="lg"/>
            </a:ln>
          </p:spPr>
          <p:txBody>
            <a:bodyPr/>
            <a:lstStyle/>
            <a:p>
              <a:endParaRPr lang="en-US"/>
            </a:p>
          </p:txBody>
        </p:sp>
        <p:sp>
          <p:nvSpPr>
            <p:cNvPr id="15566" name="Line 40"/>
            <p:cNvSpPr>
              <a:spLocks noChangeShapeType="1"/>
            </p:cNvSpPr>
            <p:nvPr/>
          </p:nvSpPr>
          <p:spPr bwMode="auto">
            <a:xfrm rot="3540000">
              <a:off x="1607" y="1257"/>
              <a:ext cx="0" cy="74"/>
            </a:xfrm>
            <a:prstGeom prst="line">
              <a:avLst/>
            </a:prstGeom>
            <a:noFill/>
            <a:ln w="9525">
              <a:solidFill>
                <a:schemeClr val="tx1"/>
              </a:solidFill>
              <a:round/>
              <a:headEnd/>
              <a:tailEnd type="stealth" w="lg" len="lg"/>
            </a:ln>
          </p:spPr>
          <p:txBody>
            <a:bodyPr/>
            <a:lstStyle/>
            <a:p>
              <a:endParaRPr lang="en-US"/>
            </a:p>
          </p:txBody>
        </p:sp>
        <p:sp>
          <p:nvSpPr>
            <p:cNvPr id="15567" name="Line 41"/>
            <p:cNvSpPr>
              <a:spLocks noChangeShapeType="1"/>
            </p:cNvSpPr>
            <p:nvPr/>
          </p:nvSpPr>
          <p:spPr bwMode="auto">
            <a:xfrm rot="3720000">
              <a:off x="1368" y="1238"/>
              <a:ext cx="0" cy="75"/>
            </a:xfrm>
            <a:prstGeom prst="line">
              <a:avLst/>
            </a:prstGeom>
            <a:noFill/>
            <a:ln w="9525">
              <a:solidFill>
                <a:schemeClr val="tx1"/>
              </a:solidFill>
              <a:round/>
              <a:headEnd/>
              <a:tailEnd type="stealth" w="lg" len="lg"/>
            </a:ln>
          </p:spPr>
          <p:txBody>
            <a:bodyPr/>
            <a:lstStyle/>
            <a:p>
              <a:endParaRPr lang="en-US"/>
            </a:p>
          </p:txBody>
        </p:sp>
        <p:sp>
          <p:nvSpPr>
            <p:cNvPr id="15568" name="Line 42"/>
            <p:cNvSpPr>
              <a:spLocks noChangeShapeType="1"/>
            </p:cNvSpPr>
            <p:nvPr/>
          </p:nvSpPr>
          <p:spPr bwMode="auto">
            <a:xfrm rot="5400000">
              <a:off x="1201" y="1078"/>
              <a:ext cx="0" cy="75"/>
            </a:xfrm>
            <a:prstGeom prst="line">
              <a:avLst/>
            </a:prstGeom>
            <a:noFill/>
            <a:ln w="9525">
              <a:solidFill>
                <a:schemeClr val="tx1"/>
              </a:solidFill>
              <a:round/>
              <a:headEnd/>
              <a:tailEnd type="stealth" w="lg" len="lg"/>
            </a:ln>
          </p:spPr>
          <p:txBody>
            <a:bodyPr/>
            <a:lstStyle/>
            <a:p>
              <a:endParaRPr lang="en-US"/>
            </a:p>
          </p:txBody>
        </p:sp>
        <p:sp>
          <p:nvSpPr>
            <p:cNvPr id="15569" name="Line 43"/>
            <p:cNvSpPr>
              <a:spLocks noChangeShapeType="1"/>
            </p:cNvSpPr>
            <p:nvPr/>
          </p:nvSpPr>
          <p:spPr bwMode="auto">
            <a:xfrm rot="6540000">
              <a:off x="2068" y="965"/>
              <a:ext cx="0" cy="74"/>
            </a:xfrm>
            <a:prstGeom prst="line">
              <a:avLst/>
            </a:prstGeom>
            <a:noFill/>
            <a:ln w="9525">
              <a:solidFill>
                <a:schemeClr val="tx1"/>
              </a:solidFill>
              <a:round/>
              <a:headEnd/>
              <a:tailEnd type="stealth" w="lg" len="lg"/>
            </a:ln>
          </p:spPr>
          <p:txBody>
            <a:bodyPr/>
            <a:lstStyle/>
            <a:p>
              <a:endParaRPr lang="en-US"/>
            </a:p>
          </p:txBody>
        </p:sp>
        <p:sp>
          <p:nvSpPr>
            <p:cNvPr id="15570" name="Line 44"/>
            <p:cNvSpPr>
              <a:spLocks noChangeShapeType="1"/>
            </p:cNvSpPr>
            <p:nvPr/>
          </p:nvSpPr>
          <p:spPr bwMode="auto">
            <a:xfrm rot="7440000">
              <a:off x="1877" y="933"/>
              <a:ext cx="0" cy="74"/>
            </a:xfrm>
            <a:prstGeom prst="line">
              <a:avLst/>
            </a:prstGeom>
            <a:noFill/>
            <a:ln w="9525">
              <a:solidFill>
                <a:schemeClr val="tx1"/>
              </a:solidFill>
              <a:round/>
              <a:headEnd/>
              <a:tailEnd type="stealth" w="lg" len="lg"/>
            </a:ln>
          </p:spPr>
          <p:txBody>
            <a:bodyPr/>
            <a:lstStyle/>
            <a:p>
              <a:endParaRPr lang="en-US"/>
            </a:p>
          </p:txBody>
        </p:sp>
        <p:sp>
          <p:nvSpPr>
            <p:cNvPr id="15571" name="Line 45"/>
            <p:cNvSpPr>
              <a:spLocks noChangeShapeType="1"/>
            </p:cNvSpPr>
            <p:nvPr/>
          </p:nvSpPr>
          <p:spPr bwMode="auto">
            <a:xfrm rot="7440000">
              <a:off x="1593" y="886"/>
              <a:ext cx="0" cy="75"/>
            </a:xfrm>
            <a:prstGeom prst="line">
              <a:avLst/>
            </a:prstGeom>
            <a:noFill/>
            <a:ln w="9525">
              <a:solidFill>
                <a:schemeClr val="tx1"/>
              </a:solidFill>
              <a:round/>
              <a:headEnd/>
              <a:tailEnd type="stealth" w="lg" len="lg"/>
            </a:ln>
          </p:spPr>
          <p:txBody>
            <a:bodyPr/>
            <a:lstStyle/>
            <a:p>
              <a:endParaRPr lang="en-US"/>
            </a:p>
          </p:txBody>
        </p:sp>
        <p:sp>
          <p:nvSpPr>
            <p:cNvPr id="15572" name="Line 46"/>
            <p:cNvSpPr>
              <a:spLocks noChangeShapeType="1"/>
            </p:cNvSpPr>
            <p:nvPr/>
          </p:nvSpPr>
          <p:spPr bwMode="auto">
            <a:xfrm rot="6720000">
              <a:off x="1360" y="915"/>
              <a:ext cx="0" cy="75"/>
            </a:xfrm>
            <a:prstGeom prst="line">
              <a:avLst/>
            </a:prstGeom>
            <a:noFill/>
            <a:ln w="9525">
              <a:solidFill>
                <a:schemeClr val="tx1"/>
              </a:solidFill>
              <a:round/>
              <a:headEnd/>
              <a:tailEnd type="stealth" w="lg" len="lg"/>
            </a:ln>
          </p:spPr>
          <p:txBody>
            <a:bodyPr/>
            <a:lstStyle/>
            <a:p>
              <a:endParaRPr lang="en-US"/>
            </a:p>
          </p:txBody>
        </p:sp>
      </p:grpSp>
      <p:pic>
        <p:nvPicPr>
          <p:cNvPr id="15363" name="Picture 5" descr="maybienthe"/>
          <p:cNvPicPr>
            <a:picLocks noChangeAspect="1" noChangeArrowheads="1"/>
          </p:cNvPicPr>
          <p:nvPr/>
        </p:nvPicPr>
        <p:blipFill>
          <a:blip r:embed="rId3">
            <a:clrChange>
              <a:clrFrom>
                <a:srgbClr val="FFFFFF"/>
              </a:clrFrom>
              <a:clrTo>
                <a:srgbClr val="FFFFFF">
                  <a:alpha val="0"/>
                </a:srgbClr>
              </a:clrTo>
            </a:clrChange>
          </a:blip>
          <a:srcRect l="10146" t="5357" r="14493" b="17857"/>
          <a:stretch>
            <a:fillRect/>
          </a:stretch>
        </p:blipFill>
        <p:spPr bwMode="auto">
          <a:xfrm>
            <a:off x="3467444" y="2885988"/>
            <a:ext cx="2590738" cy="1559354"/>
          </a:xfrm>
          <a:prstGeom prst="rect">
            <a:avLst/>
          </a:prstGeom>
          <a:noFill/>
          <a:ln w="9525">
            <a:noFill/>
            <a:miter lim="800000"/>
            <a:headEnd/>
            <a:tailEnd/>
          </a:ln>
        </p:spPr>
      </p:pic>
      <p:sp>
        <p:nvSpPr>
          <p:cNvPr id="15364" name="Rectangle 48" descr="Medium wood"/>
          <p:cNvSpPr>
            <a:spLocks noChangeArrowheads="1"/>
          </p:cNvSpPr>
          <p:nvPr/>
        </p:nvSpPr>
        <p:spPr bwMode="auto">
          <a:xfrm>
            <a:off x="229726" y="2172051"/>
            <a:ext cx="2665749" cy="354996"/>
          </a:xfrm>
          <a:prstGeom prst="rect">
            <a:avLst/>
          </a:prstGeom>
          <a:blipFill dpi="0" rotWithShape="1">
            <a:blip r:embed="rId4"/>
            <a:srcRect/>
            <a:tile tx="0" ty="0" sx="100000" sy="100000" flip="none" algn="tl"/>
          </a:blipFill>
          <a:ln w="9525">
            <a:miter lim="800000"/>
            <a:headEnd/>
            <a:tailEnd/>
          </a:ln>
          <a:scene3d>
            <a:camera prst="legacyObliqueTopRight"/>
            <a:lightRig rig="legacyFlat3" dir="b"/>
          </a:scene3d>
          <a:sp3d extrusionH="887400" prstMaterial="legacyMatte">
            <a:bevelT w="13500" h="13500" prst="angle"/>
            <a:bevelB w="13500" h="13500" prst="angle"/>
            <a:extrusionClr>
              <a:srgbClr val="996633"/>
            </a:extrusionClr>
          </a:sp3d>
        </p:spPr>
        <p:txBody>
          <a:bodyPr wrap="none" lIns="91434" tIns="45717" rIns="91434" bIns="45717" anchor="ctr">
            <a:flatTx/>
          </a:bodyPr>
          <a:lstStyle/>
          <a:p>
            <a:endParaRPr lang="vi-VN"/>
          </a:p>
        </p:txBody>
      </p:sp>
      <p:sp>
        <p:nvSpPr>
          <p:cNvPr id="15365" name="AutoShape 49"/>
          <p:cNvSpPr>
            <a:spLocks noChangeArrowheads="1"/>
          </p:cNvSpPr>
          <p:nvPr/>
        </p:nvSpPr>
        <p:spPr bwMode="auto">
          <a:xfrm>
            <a:off x="1862181" y="2400826"/>
            <a:ext cx="183780" cy="13279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lIns="91434" tIns="45717" rIns="91434" bIns="45717" anchor="ctr"/>
          <a:lstStyle/>
          <a:p>
            <a:endParaRPr lang="en-US"/>
          </a:p>
        </p:txBody>
      </p:sp>
      <p:sp>
        <p:nvSpPr>
          <p:cNvPr id="15366" name="AutoShape 50"/>
          <p:cNvSpPr>
            <a:spLocks noChangeArrowheads="1"/>
          </p:cNvSpPr>
          <p:nvPr/>
        </p:nvSpPr>
        <p:spPr bwMode="auto">
          <a:xfrm>
            <a:off x="1144876" y="2400826"/>
            <a:ext cx="183780" cy="13279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434" tIns="45717" rIns="91434" bIns="45717" anchor="ctr"/>
          <a:lstStyle/>
          <a:p>
            <a:endParaRPr lang="en-US"/>
          </a:p>
        </p:txBody>
      </p:sp>
      <p:sp>
        <p:nvSpPr>
          <p:cNvPr id="15367" name="Rectangle 51" descr="Brown marble"/>
          <p:cNvSpPr>
            <a:spLocks noChangeArrowheads="1"/>
          </p:cNvSpPr>
          <p:nvPr/>
        </p:nvSpPr>
        <p:spPr bwMode="auto">
          <a:xfrm>
            <a:off x="646044" y="800715"/>
            <a:ext cx="1944694" cy="1274041"/>
          </a:xfrm>
          <a:prstGeom prst="rect">
            <a:avLst/>
          </a:prstGeom>
          <a:blipFill dpi="0" rotWithShape="1">
            <a:blip r:embed="rId5"/>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663300"/>
            </a:extrusionClr>
          </a:sp3d>
        </p:spPr>
        <p:txBody>
          <a:bodyPr wrap="none" lIns="91434" tIns="45717" rIns="91434" bIns="45717" anchor="ctr">
            <a:flatTx/>
          </a:bodyPr>
          <a:lstStyle/>
          <a:p>
            <a:endParaRPr lang="vi-VN"/>
          </a:p>
        </p:txBody>
      </p:sp>
      <p:sp>
        <p:nvSpPr>
          <p:cNvPr id="15368" name="Rectangle 52"/>
          <p:cNvSpPr>
            <a:spLocks noChangeArrowheads="1"/>
          </p:cNvSpPr>
          <p:nvPr/>
        </p:nvSpPr>
        <p:spPr bwMode="auto">
          <a:xfrm>
            <a:off x="576658" y="800715"/>
            <a:ext cx="1944694" cy="1274041"/>
          </a:xfrm>
          <a:prstGeom prst="rect">
            <a:avLst/>
          </a:prstGeom>
          <a:solidFill>
            <a:schemeClr val="bg1"/>
          </a:solidFill>
          <a:ln w="57150" cmpd="thickThin">
            <a:solidFill>
              <a:srgbClr val="663300"/>
            </a:solidFill>
            <a:miter lim="800000"/>
            <a:headEnd/>
            <a:tailEnd/>
          </a:ln>
        </p:spPr>
        <p:txBody>
          <a:bodyPr wrap="none" lIns="91434" tIns="45717" rIns="91434" bIns="45717" anchor="ctr"/>
          <a:lstStyle/>
          <a:p>
            <a:endParaRPr lang="vi-VN"/>
          </a:p>
        </p:txBody>
      </p:sp>
      <p:sp>
        <p:nvSpPr>
          <p:cNvPr id="15369" name="Rectangle 53"/>
          <p:cNvSpPr>
            <a:spLocks noChangeArrowheads="1"/>
          </p:cNvSpPr>
          <p:nvPr/>
        </p:nvSpPr>
        <p:spPr bwMode="auto">
          <a:xfrm>
            <a:off x="659171" y="861195"/>
            <a:ext cx="1779667" cy="1005822"/>
          </a:xfrm>
          <a:prstGeom prst="rect">
            <a:avLst/>
          </a:prstGeom>
          <a:solidFill>
            <a:schemeClr val="bg1">
              <a:alpha val="38039"/>
            </a:schemeClr>
          </a:solidFill>
          <a:ln w="19050">
            <a:solidFill>
              <a:schemeClr val="tx1"/>
            </a:solidFill>
            <a:miter lim="800000"/>
            <a:headEnd/>
            <a:tailEnd/>
          </a:ln>
        </p:spPr>
        <p:txBody>
          <a:bodyPr wrap="none" lIns="91434" tIns="45717" rIns="91434" bIns="45717" anchor="ctr"/>
          <a:lstStyle/>
          <a:p>
            <a:endParaRPr lang="vi-VN"/>
          </a:p>
        </p:txBody>
      </p:sp>
      <p:sp>
        <p:nvSpPr>
          <p:cNvPr id="15370" name="Oval 54"/>
          <p:cNvSpPr>
            <a:spLocks noChangeArrowheads="1"/>
          </p:cNvSpPr>
          <p:nvPr/>
        </p:nvSpPr>
        <p:spPr bwMode="auto">
          <a:xfrm>
            <a:off x="801694" y="962434"/>
            <a:ext cx="1511498" cy="1099173"/>
          </a:xfrm>
          <a:prstGeom prst="ellipse">
            <a:avLst/>
          </a:prstGeom>
          <a:solidFill>
            <a:srgbClr val="FFFFCC"/>
          </a:solidFill>
          <a:ln w="12700">
            <a:solidFill>
              <a:schemeClr val="accent2"/>
            </a:solidFill>
            <a:round/>
            <a:headEnd/>
            <a:tailEnd/>
          </a:ln>
        </p:spPr>
        <p:txBody>
          <a:bodyPr wrap="none" lIns="91434" tIns="45717" rIns="91434" bIns="45717" anchor="ctr"/>
          <a:lstStyle/>
          <a:p>
            <a:endParaRPr lang="vi-VN"/>
          </a:p>
        </p:txBody>
      </p:sp>
      <p:sp>
        <p:nvSpPr>
          <p:cNvPr id="15371" name="Text Box 55"/>
          <p:cNvSpPr txBox="1">
            <a:spLocks noChangeArrowheads="1"/>
          </p:cNvSpPr>
          <p:nvPr/>
        </p:nvSpPr>
        <p:spPr bwMode="auto">
          <a:xfrm rot="6420000">
            <a:off x="818930" y="1321442"/>
            <a:ext cx="259015" cy="369326"/>
          </a:xfrm>
          <a:prstGeom prst="rect">
            <a:avLst/>
          </a:prstGeom>
          <a:noFill/>
          <a:ln w="6350">
            <a:noFill/>
            <a:miter lim="800000"/>
            <a:headEnd/>
            <a:tailEnd/>
          </a:ln>
        </p:spPr>
        <p:txBody>
          <a:bodyPr lIns="91434" tIns="45717" rIns="91434" bIns="45717">
            <a:spAutoFit/>
          </a:bodyPr>
          <a:lstStyle/>
          <a:p>
            <a:pPr algn="ctr" eaLnBrk="1" hangingPunct="1"/>
            <a:r>
              <a:rPr lang="en-US">
                <a:solidFill>
                  <a:srgbClr val="0000FF"/>
                </a:solidFill>
                <a:latin typeface=".VnTime" pitchFamily="34" charset="0"/>
              </a:rPr>
              <a:t>9</a:t>
            </a:r>
            <a:endParaRPr lang="en-US">
              <a:latin typeface="Arial" charset="0"/>
            </a:endParaRPr>
          </a:p>
        </p:txBody>
      </p:sp>
      <p:sp>
        <p:nvSpPr>
          <p:cNvPr id="15372" name="Oval 56"/>
          <p:cNvSpPr>
            <a:spLocks noChangeArrowheads="1"/>
          </p:cNvSpPr>
          <p:nvPr/>
        </p:nvSpPr>
        <p:spPr bwMode="auto">
          <a:xfrm rot="5400000">
            <a:off x="966354" y="696435"/>
            <a:ext cx="1172802" cy="1612765"/>
          </a:xfrm>
          <a:prstGeom prst="ellipse">
            <a:avLst/>
          </a:prstGeom>
          <a:noFill/>
          <a:ln w="12700">
            <a:solidFill>
              <a:srgbClr val="003300"/>
            </a:solidFill>
            <a:round/>
            <a:headEnd/>
            <a:tailEnd/>
          </a:ln>
        </p:spPr>
        <p:txBody>
          <a:bodyPr wrap="none" lIns="91434" tIns="45717" rIns="91434" bIns="45717" anchor="ctr"/>
          <a:lstStyle/>
          <a:p>
            <a:endParaRPr lang="vi-VN"/>
          </a:p>
        </p:txBody>
      </p:sp>
      <p:grpSp>
        <p:nvGrpSpPr>
          <p:cNvPr id="3" name="Group 57"/>
          <p:cNvGrpSpPr>
            <a:grpSpLocks/>
          </p:cNvGrpSpPr>
          <p:nvPr/>
        </p:nvGrpSpPr>
        <p:grpSpPr bwMode="auto">
          <a:xfrm>
            <a:off x="867120" y="874476"/>
            <a:ext cx="1374087" cy="662525"/>
            <a:chOff x="4133" y="2569"/>
            <a:chExt cx="866" cy="531"/>
          </a:xfrm>
        </p:grpSpPr>
        <p:sp>
          <p:nvSpPr>
            <p:cNvPr id="15492" name="Arc 58"/>
            <p:cNvSpPr>
              <a:spLocks/>
            </p:cNvSpPr>
            <p:nvPr/>
          </p:nvSpPr>
          <p:spPr bwMode="auto">
            <a:xfrm rot="6681726" flipH="1">
              <a:off x="4397" y="2586"/>
              <a:ext cx="392" cy="636"/>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p:spPr>
          <p:txBody>
            <a:bodyPr wrap="none" anchor="ctr"/>
            <a:lstStyle/>
            <a:p>
              <a:endParaRPr lang="en-US"/>
            </a:p>
          </p:txBody>
        </p:sp>
        <p:sp>
          <p:nvSpPr>
            <p:cNvPr id="15493" name="Line 59"/>
            <p:cNvSpPr>
              <a:spLocks noChangeShapeType="1"/>
            </p:cNvSpPr>
            <p:nvPr/>
          </p:nvSpPr>
          <p:spPr bwMode="auto">
            <a:xfrm rot="10800000">
              <a:off x="4566" y="2709"/>
              <a:ext cx="0" cy="93"/>
            </a:xfrm>
            <a:prstGeom prst="line">
              <a:avLst/>
            </a:prstGeom>
            <a:noFill/>
            <a:ln w="9525">
              <a:solidFill>
                <a:srgbClr val="FF0000"/>
              </a:solidFill>
              <a:round/>
              <a:headEnd/>
              <a:tailEnd/>
            </a:ln>
          </p:spPr>
          <p:txBody>
            <a:bodyPr/>
            <a:lstStyle/>
            <a:p>
              <a:endParaRPr lang="en-US"/>
            </a:p>
          </p:txBody>
        </p:sp>
        <p:sp>
          <p:nvSpPr>
            <p:cNvPr id="15494" name="Text Box 60"/>
            <p:cNvSpPr txBox="1">
              <a:spLocks noChangeArrowheads="1"/>
            </p:cNvSpPr>
            <p:nvPr/>
          </p:nvSpPr>
          <p:spPr bwMode="auto">
            <a:xfrm rot="18600000">
              <a:off x="4140" y="2693"/>
              <a:ext cx="220" cy="233"/>
            </a:xfrm>
            <a:prstGeom prst="rect">
              <a:avLst/>
            </a:prstGeom>
            <a:noFill/>
            <a:ln w="3175">
              <a:noFill/>
              <a:miter lim="800000"/>
              <a:headEnd/>
              <a:tailEnd/>
            </a:ln>
          </p:spPr>
          <p:txBody>
            <a:bodyPr>
              <a:spAutoFit/>
            </a:bodyPr>
            <a:lstStyle/>
            <a:p>
              <a:pPr algn="ctr" eaLnBrk="1" hangingPunct="1"/>
              <a:r>
                <a:rPr lang="en-US">
                  <a:solidFill>
                    <a:srgbClr val="0000FF"/>
                  </a:solidFill>
                  <a:latin typeface=".VnTime" pitchFamily="34" charset="0"/>
                </a:rPr>
                <a:t>4</a:t>
              </a:r>
              <a:endParaRPr lang="en-US">
                <a:latin typeface="Arial" charset="0"/>
              </a:endParaRPr>
            </a:p>
          </p:txBody>
        </p:sp>
        <p:sp>
          <p:nvSpPr>
            <p:cNvPr id="15495" name="Text Box 61"/>
            <p:cNvSpPr txBox="1">
              <a:spLocks noChangeArrowheads="1"/>
            </p:cNvSpPr>
            <p:nvPr/>
          </p:nvSpPr>
          <p:spPr bwMode="auto">
            <a:xfrm rot="20100000">
              <a:off x="4248" y="2569"/>
              <a:ext cx="301" cy="296"/>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2</a:t>
              </a:r>
              <a:endParaRPr lang="en-US">
                <a:latin typeface="Arial" charset="0"/>
              </a:endParaRPr>
            </a:p>
          </p:txBody>
        </p:sp>
        <p:sp>
          <p:nvSpPr>
            <p:cNvPr id="15496" name="Line 62"/>
            <p:cNvSpPr>
              <a:spLocks noChangeShapeType="1"/>
            </p:cNvSpPr>
            <p:nvPr/>
          </p:nvSpPr>
          <p:spPr bwMode="auto">
            <a:xfrm rot="300000">
              <a:off x="4598" y="2709"/>
              <a:ext cx="0" cy="38"/>
            </a:xfrm>
            <a:prstGeom prst="line">
              <a:avLst/>
            </a:prstGeom>
            <a:noFill/>
            <a:ln w="6350">
              <a:solidFill>
                <a:srgbClr val="0000FF"/>
              </a:solidFill>
              <a:round/>
              <a:headEnd/>
              <a:tailEnd/>
            </a:ln>
          </p:spPr>
          <p:txBody>
            <a:bodyPr/>
            <a:lstStyle/>
            <a:p>
              <a:endParaRPr lang="en-US"/>
            </a:p>
          </p:txBody>
        </p:sp>
        <p:sp>
          <p:nvSpPr>
            <p:cNvPr id="15497" name="Line 63"/>
            <p:cNvSpPr>
              <a:spLocks noChangeShapeType="1"/>
            </p:cNvSpPr>
            <p:nvPr/>
          </p:nvSpPr>
          <p:spPr bwMode="auto">
            <a:xfrm rot="600000">
              <a:off x="4627" y="2712"/>
              <a:ext cx="0" cy="39"/>
            </a:xfrm>
            <a:prstGeom prst="line">
              <a:avLst/>
            </a:prstGeom>
            <a:noFill/>
            <a:ln w="6350">
              <a:solidFill>
                <a:srgbClr val="0000FF"/>
              </a:solidFill>
              <a:round/>
              <a:headEnd/>
              <a:tailEnd/>
            </a:ln>
          </p:spPr>
          <p:txBody>
            <a:bodyPr/>
            <a:lstStyle/>
            <a:p>
              <a:endParaRPr lang="en-US"/>
            </a:p>
          </p:txBody>
        </p:sp>
        <p:sp>
          <p:nvSpPr>
            <p:cNvPr id="15498" name="Line 64"/>
            <p:cNvSpPr>
              <a:spLocks noChangeShapeType="1"/>
            </p:cNvSpPr>
            <p:nvPr/>
          </p:nvSpPr>
          <p:spPr bwMode="auto">
            <a:xfrm rot="900000">
              <a:off x="4656" y="2720"/>
              <a:ext cx="0" cy="38"/>
            </a:xfrm>
            <a:prstGeom prst="line">
              <a:avLst/>
            </a:prstGeom>
            <a:noFill/>
            <a:ln w="6350">
              <a:solidFill>
                <a:srgbClr val="0000FF"/>
              </a:solidFill>
              <a:round/>
              <a:headEnd/>
              <a:tailEnd/>
            </a:ln>
          </p:spPr>
          <p:txBody>
            <a:bodyPr/>
            <a:lstStyle/>
            <a:p>
              <a:endParaRPr lang="en-US"/>
            </a:p>
          </p:txBody>
        </p:sp>
        <p:sp>
          <p:nvSpPr>
            <p:cNvPr id="15499" name="Line 65"/>
            <p:cNvSpPr>
              <a:spLocks noChangeShapeType="1"/>
            </p:cNvSpPr>
            <p:nvPr/>
          </p:nvSpPr>
          <p:spPr bwMode="auto">
            <a:xfrm rot="1200000">
              <a:off x="4684" y="2730"/>
              <a:ext cx="0" cy="39"/>
            </a:xfrm>
            <a:prstGeom prst="line">
              <a:avLst/>
            </a:prstGeom>
            <a:noFill/>
            <a:ln w="6350">
              <a:solidFill>
                <a:srgbClr val="0000FF"/>
              </a:solidFill>
              <a:round/>
              <a:headEnd/>
              <a:tailEnd/>
            </a:ln>
          </p:spPr>
          <p:txBody>
            <a:bodyPr/>
            <a:lstStyle/>
            <a:p>
              <a:endParaRPr lang="en-US"/>
            </a:p>
          </p:txBody>
        </p:sp>
        <p:sp>
          <p:nvSpPr>
            <p:cNvPr id="15500" name="Line 66"/>
            <p:cNvSpPr>
              <a:spLocks noChangeShapeType="1"/>
            </p:cNvSpPr>
            <p:nvPr/>
          </p:nvSpPr>
          <p:spPr bwMode="auto">
            <a:xfrm rot="1500000">
              <a:off x="4706" y="2741"/>
              <a:ext cx="0" cy="87"/>
            </a:xfrm>
            <a:prstGeom prst="line">
              <a:avLst/>
            </a:prstGeom>
            <a:noFill/>
            <a:ln w="9525">
              <a:solidFill>
                <a:srgbClr val="FF0000"/>
              </a:solidFill>
              <a:round/>
              <a:headEnd/>
              <a:tailEnd/>
            </a:ln>
          </p:spPr>
          <p:txBody>
            <a:bodyPr/>
            <a:lstStyle/>
            <a:p>
              <a:endParaRPr lang="en-US"/>
            </a:p>
          </p:txBody>
        </p:sp>
        <p:sp>
          <p:nvSpPr>
            <p:cNvPr id="15501" name="Line 67"/>
            <p:cNvSpPr>
              <a:spLocks noChangeShapeType="1"/>
            </p:cNvSpPr>
            <p:nvPr/>
          </p:nvSpPr>
          <p:spPr bwMode="auto">
            <a:xfrm rot="1800000">
              <a:off x="4738" y="2759"/>
              <a:ext cx="0" cy="39"/>
            </a:xfrm>
            <a:prstGeom prst="line">
              <a:avLst/>
            </a:prstGeom>
            <a:noFill/>
            <a:ln w="6350">
              <a:solidFill>
                <a:srgbClr val="0000FF"/>
              </a:solidFill>
              <a:round/>
              <a:headEnd/>
              <a:tailEnd/>
            </a:ln>
          </p:spPr>
          <p:txBody>
            <a:bodyPr/>
            <a:lstStyle/>
            <a:p>
              <a:endParaRPr lang="en-US"/>
            </a:p>
          </p:txBody>
        </p:sp>
        <p:sp>
          <p:nvSpPr>
            <p:cNvPr id="15502" name="Line 68"/>
            <p:cNvSpPr>
              <a:spLocks noChangeShapeType="1"/>
            </p:cNvSpPr>
            <p:nvPr/>
          </p:nvSpPr>
          <p:spPr bwMode="auto">
            <a:xfrm rot="2100000">
              <a:off x="4760" y="2774"/>
              <a:ext cx="0" cy="38"/>
            </a:xfrm>
            <a:prstGeom prst="line">
              <a:avLst/>
            </a:prstGeom>
            <a:noFill/>
            <a:ln w="6350">
              <a:solidFill>
                <a:srgbClr val="0000FF"/>
              </a:solidFill>
              <a:round/>
              <a:headEnd/>
              <a:tailEnd/>
            </a:ln>
          </p:spPr>
          <p:txBody>
            <a:bodyPr/>
            <a:lstStyle/>
            <a:p>
              <a:endParaRPr lang="en-US"/>
            </a:p>
          </p:txBody>
        </p:sp>
        <p:sp>
          <p:nvSpPr>
            <p:cNvPr id="15503" name="Line 69"/>
            <p:cNvSpPr>
              <a:spLocks noChangeShapeType="1"/>
            </p:cNvSpPr>
            <p:nvPr/>
          </p:nvSpPr>
          <p:spPr bwMode="auto">
            <a:xfrm rot="2400000">
              <a:off x="4785" y="2792"/>
              <a:ext cx="0" cy="38"/>
            </a:xfrm>
            <a:prstGeom prst="line">
              <a:avLst/>
            </a:prstGeom>
            <a:noFill/>
            <a:ln w="6350">
              <a:solidFill>
                <a:srgbClr val="0000FF"/>
              </a:solidFill>
              <a:round/>
              <a:headEnd/>
              <a:tailEnd/>
            </a:ln>
          </p:spPr>
          <p:txBody>
            <a:bodyPr/>
            <a:lstStyle/>
            <a:p>
              <a:endParaRPr lang="en-US"/>
            </a:p>
          </p:txBody>
        </p:sp>
        <p:sp>
          <p:nvSpPr>
            <p:cNvPr id="15504" name="Line 70"/>
            <p:cNvSpPr>
              <a:spLocks noChangeShapeType="1"/>
            </p:cNvSpPr>
            <p:nvPr/>
          </p:nvSpPr>
          <p:spPr bwMode="auto">
            <a:xfrm rot="2700000">
              <a:off x="4806" y="2814"/>
              <a:ext cx="0" cy="39"/>
            </a:xfrm>
            <a:prstGeom prst="line">
              <a:avLst/>
            </a:prstGeom>
            <a:noFill/>
            <a:ln w="6350">
              <a:solidFill>
                <a:srgbClr val="0000FF"/>
              </a:solidFill>
              <a:round/>
              <a:headEnd/>
              <a:tailEnd/>
            </a:ln>
          </p:spPr>
          <p:txBody>
            <a:bodyPr/>
            <a:lstStyle/>
            <a:p>
              <a:endParaRPr lang="en-US"/>
            </a:p>
          </p:txBody>
        </p:sp>
        <p:sp>
          <p:nvSpPr>
            <p:cNvPr id="15505" name="Line 71"/>
            <p:cNvSpPr>
              <a:spLocks noChangeShapeType="1"/>
            </p:cNvSpPr>
            <p:nvPr/>
          </p:nvSpPr>
          <p:spPr bwMode="auto">
            <a:xfrm rot="3000000">
              <a:off x="4810" y="2828"/>
              <a:ext cx="0" cy="86"/>
            </a:xfrm>
            <a:prstGeom prst="line">
              <a:avLst/>
            </a:prstGeom>
            <a:noFill/>
            <a:ln w="9525">
              <a:solidFill>
                <a:srgbClr val="FF0000"/>
              </a:solidFill>
              <a:round/>
              <a:headEnd/>
              <a:tailEnd/>
            </a:ln>
          </p:spPr>
          <p:txBody>
            <a:bodyPr/>
            <a:lstStyle/>
            <a:p>
              <a:endParaRPr lang="en-US"/>
            </a:p>
          </p:txBody>
        </p:sp>
        <p:sp>
          <p:nvSpPr>
            <p:cNvPr id="15506" name="Line 72"/>
            <p:cNvSpPr>
              <a:spLocks noChangeShapeType="1"/>
            </p:cNvSpPr>
            <p:nvPr/>
          </p:nvSpPr>
          <p:spPr bwMode="auto">
            <a:xfrm rot="7800000">
              <a:off x="4324" y="2826"/>
              <a:ext cx="0" cy="93"/>
            </a:xfrm>
            <a:prstGeom prst="line">
              <a:avLst/>
            </a:prstGeom>
            <a:noFill/>
            <a:ln w="9525">
              <a:solidFill>
                <a:srgbClr val="FF0000"/>
              </a:solidFill>
              <a:round/>
              <a:headEnd/>
              <a:tailEnd/>
            </a:ln>
          </p:spPr>
          <p:txBody>
            <a:bodyPr/>
            <a:lstStyle/>
            <a:p>
              <a:endParaRPr lang="en-US"/>
            </a:p>
          </p:txBody>
        </p:sp>
        <p:sp>
          <p:nvSpPr>
            <p:cNvPr id="15507" name="Line 73"/>
            <p:cNvSpPr>
              <a:spLocks noChangeShapeType="1"/>
            </p:cNvSpPr>
            <p:nvPr/>
          </p:nvSpPr>
          <p:spPr bwMode="auto">
            <a:xfrm rot="-2700000">
              <a:off x="4323" y="2813"/>
              <a:ext cx="0" cy="39"/>
            </a:xfrm>
            <a:prstGeom prst="line">
              <a:avLst/>
            </a:prstGeom>
            <a:noFill/>
            <a:ln w="6350">
              <a:solidFill>
                <a:srgbClr val="0000FF"/>
              </a:solidFill>
              <a:round/>
              <a:headEnd/>
              <a:tailEnd/>
            </a:ln>
          </p:spPr>
          <p:txBody>
            <a:bodyPr/>
            <a:lstStyle/>
            <a:p>
              <a:endParaRPr lang="en-US"/>
            </a:p>
          </p:txBody>
        </p:sp>
        <p:sp>
          <p:nvSpPr>
            <p:cNvPr id="15508" name="Line 74"/>
            <p:cNvSpPr>
              <a:spLocks noChangeShapeType="1"/>
            </p:cNvSpPr>
            <p:nvPr/>
          </p:nvSpPr>
          <p:spPr bwMode="auto">
            <a:xfrm rot="-2400000">
              <a:off x="4344" y="2794"/>
              <a:ext cx="0" cy="37"/>
            </a:xfrm>
            <a:prstGeom prst="line">
              <a:avLst/>
            </a:prstGeom>
            <a:noFill/>
            <a:ln w="6350">
              <a:solidFill>
                <a:srgbClr val="0000FF"/>
              </a:solidFill>
              <a:round/>
              <a:headEnd/>
              <a:tailEnd/>
            </a:ln>
          </p:spPr>
          <p:txBody>
            <a:bodyPr/>
            <a:lstStyle/>
            <a:p>
              <a:endParaRPr lang="en-US"/>
            </a:p>
          </p:txBody>
        </p:sp>
        <p:sp>
          <p:nvSpPr>
            <p:cNvPr id="15509" name="Line 75"/>
            <p:cNvSpPr>
              <a:spLocks noChangeShapeType="1"/>
            </p:cNvSpPr>
            <p:nvPr/>
          </p:nvSpPr>
          <p:spPr bwMode="auto">
            <a:xfrm rot="-2100000">
              <a:off x="4369" y="2776"/>
              <a:ext cx="0" cy="37"/>
            </a:xfrm>
            <a:prstGeom prst="line">
              <a:avLst/>
            </a:prstGeom>
            <a:noFill/>
            <a:ln w="6350">
              <a:solidFill>
                <a:srgbClr val="0000FF"/>
              </a:solidFill>
              <a:round/>
              <a:headEnd/>
              <a:tailEnd/>
            </a:ln>
          </p:spPr>
          <p:txBody>
            <a:bodyPr/>
            <a:lstStyle/>
            <a:p>
              <a:endParaRPr lang="en-US"/>
            </a:p>
          </p:txBody>
        </p:sp>
        <p:sp>
          <p:nvSpPr>
            <p:cNvPr id="15510" name="Line 76"/>
            <p:cNvSpPr>
              <a:spLocks noChangeShapeType="1"/>
            </p:cNvSpPr>
            <p:nvPr/>
          </p:nvSpPr>
          <p:spPr bwMode="auto">
            <a:xfrm rot="-1800000">
              <a:off x="4392" y="2758"/>
              <a:ext cx="0" cy="37"/>
            </a:xfrm>
            <a:prstGeom prst="line">
              <a:avLst/>
            </a:prstGeom>
            <a:noFill/>
            <a:ln w="6350">
              <a:solidFill>
                <a:srgbClr val="0000FF"/>
              </a:solidFill>
              <a:round/>
              <a:headEnd/>
              <a:tailEnd/>
            </a:ln>
          </p:spPr>
          <p:txBody>
            <a:bodyPr/>
            <a:lstStyle/>
            <a:p>
              <a:endParaRPr lang="en-US"/>
            </a:p>
          </p:txBody>
        </p:sp>
        <p:sp>
          <p:nvSpPr>
            <p:cNvPr id="15511" name="Line 77"/>
            <p:cNvSpPr>
              <a:spLocks noChangeShapeType="1"/>
            </p:cNvSpPr>
            <p:nvPr/>
          </p:nvSpPr>
          <p:spPr bwMode="auto">
            <a:xfrm rot="-1500000">
              <a:off x="4431" y="2740"/>
              <a:ext cx="0" cy="86"/>
            </a:xfrm>
            <a:prstGeom prst="line">
              <a:avLst/>
            </a:prstGeom>
            <a:noFill/>
            <a:ln w="9525">
              <a:solidFill>
                <a:srgbClr val="FF0000"/>
              </a:solidFill>
              <a:round/>
              <a:headEnd/>
              <a:tailEnd/>
            </a:ln>
          </p:spPr>
          <p:txBody>
            <a:bodyPr/>
            <a:lstStyle/>
            <a:p>
              <a:endParaRPr lang="en-US"/>
            </a:p>
          </p:txBody>
        </p:sp>
        <p:sp>
          <p:nvSpPr>
            <p:cNvPr id="15512" name="Line 78"/>
            <p:cNvSpPr>
              <a:spLocks noChangeShapeType="1"/>
            </p:cNvSpPr>
            <p:nvPr/>
          </p:nvSpPr>
          <p:spPr bwMode="auto">
            <a:xfrm rot="-1200000">
              <a:off x="4448" y="2730"/>
              <a:ext cx="0" cy="39"/>
            </a:xfrm>
            <a:prstGeom prst="line">
              <a:avLst/>
            </a:prstGeom>
            <a:noFill/>
            <a:ln w="6350">
              <a:solidFill>
                <a:srgbClr val="0000FF"/>
              </a:solidFill>
              <a:round/>
              <a:headEnd/>
              <a:tailEnd/>
            </a:ln>
          </p:spPr>
          <p:txBody>
            <a:bodyPr/>
            <a:lstStyle/>
            <a:p>
              <a:endParaRPr lang="en-US"/>
            </a:p>
          </p:txBody>
        </p:sp>
        <p:sp>
          <p:nvSpPr>
            <p:cNvPr id="15513" name="Line 79"/>
            <p:cNvSpPr>
              <a:spLocks noChangeShapeType="1"/>
            </p:cNvSpPr>
            <p:nvPr/>
          </p:nvSpPr>
          <p:spPr bwMode="auto">
            <a:xfrm rot="-900000">
              <a:off x="4473" y="2723"/>
              <a:ext cx="0" cy="39"/>
            </a:xfrm>
            <a:prstGeom prst="line">
              <a:avLst/>
            </a:prstGeom>
            <a:noFill/>
            <a:ln w="6350">
              <a:solidFill>
                <a:srgbClr val="0000FF"/>
              </a:solidFill>
              <a:round/>
              <a:headEnd/>
              <a:tailEnd/>
            </a:ln>
          </p:spPr>
          <p:txBody>
            <a:bodyPr/>
            <a:lstStyle/>
            <a:p>
              <a:endParaRPr lang="en-US"/>
            </a:p>
          </p:txBody>
        </p:sp>
        <p:sp>
          <p:nvSpPr>
            <p:cNvPr id="15514" name="Line 80"/>
            <p:cNvSpPr>
              <a:spLocks noChangeShapeType="1"/>
            </p:cNvSpPr>
            <p:nvPr/>
          </p:nvSpPr>
          <p:spPr bwMode="auto">
            <a:xfrm rot="-600000">
              <a:off x="4503" y="2716"/>
              <a:ext cx="0" cy="38"/>
            </a:xfrm>
            <a:prstGeom prst="line">
              <a:avLst/>
            </a:prstGeom>
            <a:noFill/>
            <a:ln w="6350">
              <a:solidFill>
                <a:srgbClr val="0000FF"/>
              </a:solidFill>
              <a:round/>
              <a:headEnd/>
              <a:tailEnd/>
            </a:ln>
          </p:spPr>
          <p:txBody>
            <a:bodyPr/>
            <a:lstStyle/>
            <a:p>
              <a:endParaRPr lang="en-US"/>
            </a:p>
          </p:txBody>
        </p:sp>
        <p:sp>
          <p:nvSpPr>
            <p:cNvPr id="15515" name="Line 81"/>
            <p:cNvSpPr>
              <a:spLocks noChangeShapeType="1"/>
            </p:cNvSpPr>
            <p:nvPr/>
          </p:nvSpPr>
          <p:spPr bwMode="auto">
            <a:xfrm rot="-300000">
              <a:off x="4534" y="2711"/>
              <a:ext cx="0" cy="37"/>
            </a:xfrm>
            <a:prstGeom prst="line">
              <a:avLst/>
            </a:prstGeom>
            <a:noFill/>
            <a:ln w="6350">
              <a:solidFill>
                <a:srgbClr val="0000FF"/>
              </a:solidFill>
              <a:round/>
              <a:headEnd/>
              <a:tailEnd/>
            </a:ln>
          </p:spPr>
          <p:txBody>
            <a:bodyPr/>
            <a:lstStyle/>
            <a:p>
              <a:endParaRPr lang="en-US"/>
            </a:p>
          </p:txBody>
        </p:sp>
        <p:sp>
          <p:nvSpPr>
            <p:cNvPr id="15516" name="Line 82"/>
            <p:cNvSpPr>
              <a:spLocks noChangeShapeType="1"/>
            </p:cNvSpPr>
            <p:nvPr/>
          </p:nvSpPr>
          <p:spPr bwMode="auto">
            <a:xfrm rot="6300000">
              <a:off x="4266" y="2946"/>
              <a:ext cx="0" cy="94"/>
            </a:xfrm>
            <a:prstGeom prst="line">
              <a:avLst/>
            </a:prstGeom>
            <a:noFill/>
            <a:ln w="9525">
              <a:solidFill>
                <a:srgbClr val="FF0000"/>
              </a:solidFill>
              <a:round/>
              <a:headEnd/>
              <a:tailEnd/>
            </a:ln>
          </p:spPr>
          <p:txBody>
            <a:bodyPr/>
            <a:lstStyle/>
            <a:p>
              <a:endParaRPr lang="en-US"/>
            </a:p>
          </p:txBody>
        </p:sp>
        <p:sp>
          <p:nvSpPr>
            <p:cNvPr id="15517" name="Line 83"/>
            <p:cNvSpPr>
              <a:spLocks noChangeShapeType="1"/>
            </p:cNvSpPr>
            <p:nvPr/>
          </p:nvSpPr>
          <p:spPr bwMode="auto">
            <a:xfrm rot="-4200000">
              <a:off x="4248" y="2938"/>
              <a:ext cx="0" cy="37"/>
            </a:xfrm>
            <a:prstGeom prst="line">
              <a:avLst/>
            </a:prstGeom>
            <a:noFill/>
            <a:ln w="6350">
              <a:solidFill>
                <a:srgbClr val="0000FF"/>
              </a:solidFill>
              <a:round/>
              <a:headEnd/>
              <a:tailEnd/>
            </a:ln>
          </p:spPr>
          <p:txBody>
            <a:bodyPr/>
            <a:lstStyle/>
            <a:p>
              <a:endParaRPr lang="en-US"/>
            </a:p>
          </p:txBody>
        </p:sp>
        <p:sp>
          <p:nvSpPr>
            <p:cNvPr id="15518" name="Line 84"/>
            <p:cNvSpPr>
              <a:spLocks noChangeShapeType="1"/>
            </p:cNvSpPr>
            <p:nvPr/>
          </p:nvSpPr>
          <p:spPr bwMode="auto">
            <a:xfrm rot="-3900000">
              <a:off x="4258" y="2912"/>
              <a:ext cx="0" cy="38"/>
            </a:xfrm>
            <a:prstGeom prst="line">
              <a:avLst/>
            </a:prstGeom>
            <a:noFill/>
            <a:ln w="6350">
              <a:solidFill>
                <a:srgbClr val="0000FF"/>
              </a:solidFill>
              <a:round/>
              <a:headEnd/>
              <a:tailEnd/>
            </a:ln>
          </p:spPr>
          <p:txBody>
            <a:bodyPr/>
            <a:lstStyle/>
            <a:p>
              <a:endParaRPr lang="en-US"/>
            </a:p>
          </p:txBody>
        </p:sp>
        <p:sp>
          <p:nvSpPr>
            <p:cNvPr id="15519" name="Line 85"/>
            <p:cNvSpPr>
              <a:spLocks noChangeShapeType="1"/>
            </p:cNvSpPr>
            <p:nvPr/>
          </p:nvSpPr>
          <p:spPr bwMode="auto">
            <a:xfrm rot="-3600000">
              <a:off x="4273" y="2887"/>
              <a:ext cx="0" cy="37"/>
            </a:xfrm>
            <a:prstGeom prst="line">
              <a:avLst/>
            </a:prstGeom>
            <a:noFill/>
            <a:ln w="6350">
              <a:solidFill>
                <a:srgbClr val="0000FF"/>
              </a:solidFill>
              <a:round/>
              <a:headEnd/>
              <a:tailEnd/>
            </a:ln>
          </p:spPr>
          <p:txBody>
            <a:bodyPr/>
            <a:lstStyle/>
            <a:p>
              <a:endParaRPr lang="en-US"/>
            </a:p>
          </p:txBody>
        </p:sp>
        <p:sp>
          <p:nvSpPr>
            <p:cNvPr id="15520" name="Line 86"/>
            <p:cNvSpPr>
              <a:spLocks noChangeShapeType="1"/>
            </p:cNvSpPr>
            <p:nvPr/>
          </p:nvSpPr>
          <p:spPr bwMode="auto">
            <a:xfrm rot="-3300000">
              <a:off x="4287" y="2859"/>
              <a:ext cx="0" cy="37"/>
            </a:xfrm>
            <a:prstGeom prst="line">
              <a:avLst/>
            </a:prstGeom>
            <a:noFill/>
            <a:ln w="6350">
              <a:solidFill>
                <a:srgbClr val="0000FF"/>
              </a:solidFill>
              <a:round/>
              <a:headEnd/>
              <a:tailEnd/>
            </a:ln>
          </p:spPr>
          <p:txBody>
            <a:bodyPr/>
            <a:lstStyle/>
            <a:p>
              <a:endParaRPr lang="en-US"/>
            </a:p>
          </p:txBody>
        </p:sp>
        <p:sp>
          <p:nvSpPr>
            <p:cNvPr id="15521" name="Line 87"/>
            <p:cNvSpPr>
              <a:spLocks noChangeShapeType="1"/>
            </p:cNvSpPr>
            <p:nvPr/>
          </p:nvSpPr>
          <p:spPr bwMode="auto">
            <a:xfrm rot="3300000">
              <a:off x="4840" y="2861"/>
              <a:ext cx="0" cy="37"/>
            </a:xfrm>
            <a:prstGeom prst="line">
              <a:avLst/>
            </a:prstGeom>
            <a:noFill/>
            <a:ln w="6350">
              <a:solidFill>
                <a:srgbClr val="0000FF"/>
              </a:solidFill>
              <a:round/>
              <a:headEnd/>
              <a:tailEnd/>
            </a:ln>
          </p:spPr>
          <p:txBody>
            <a:bodyPr/>
            <a:lstStyle/>
            <a:p>
              <a:endParaRPr lang="en-US"/>
            </a:p>
          </p:txBody>
        </p:sp>
        <p:sp>
          <p:nvSpPr>
            <p:cNvPr id="15522" name="Line 88"/>
            <p:cNvSpPr>
              <a:spLocks noChangeShapeType="1"/>
            </p:cNvSpPr>
            <p:nvPr/>
          </p:nvSpPr>
          <p:spPr bwMode="auto">
            <a:xfrm rot="3600000">
              <a:off x="4852" y="2883"/>
              <a:ext cx="0" cy="38"/>
            </a:xfrm>
            <a:prstGeom prst="line">
              <a:avLst/>
            </a:prstGeom>
            <a:noFill/>
            <a:ln w="6350">
              <a:solidFill>
                <a:srgbClr val="0000FF"/>
              </a:solidFill>
              <a:round/>
              <a:headEnd/>
              <a:tailEnd/>
            </a:ln>
          </p:spPr>
          <p:txBody>
            <a:bodyPr/>
            <a:lstStyle/>
            <a:p>
              <a:endParaRPr lang="en-US"/>
            </a:p>
          </p:txBody>
        </p:sp>
        <p:sp>
          <p:nvSpPr>
            <p:cNvPr id="15523" name="Line 89"/>
            <p:cNvSpPr>
              <a:spLocks noChangeShapeType="1"/>
            </p:cNvSpPr>
            <p:nvPr/>
          </p:nvSpPr>
          <p:spPr bwMode="auto">
            <a:xfrm rot="3900000">
              <a:off x="4869" y="2909"/>
              <a:ext cx="0" cy="37"/>
            </a:xfrm>
            <a:prstGeom prst="line">
              <a:avLst/>
            </a:prstGeom>
            <a:noFill/>
            <a:ln w="6350">
              <a:solidFill>
                <a:srgbClr val="0000FF"/>
              </a:solidFill>
              <a:round/>
              <a:headEnd/>
              <a:tailEnd/>
            </a:ln>
          </p:spPr>
          <p:txBody>
            <a:bodyPr/>
            <a:lstStyle/>
            <a:p>
              <a:endParaRPr lang="en-US"/>
            </a:p>
          </p:txBody>
        </p:sp>
        <p:sp>
          <p:nvSpPr>
            <p:cNvPr id="15524" name="Line 90"/>
            <p:cNvSpPr>
              <a:spLocks noChangeShapeType="1"/>
            </p:cNvSpPr>
            <p:nvPr/>
          </p:nvSpPr>
          <p:spPr bwMode="auto">
            <a:xfrm rot="4200000">
              <a:off x="4880" y="2938"/>
              <a:ext cx="0" cy="37"/>
            </a:xfrm>
            <a:prstGeom prst="line">
              <a:avLst/>
            </a:prstGeom>
            <a:noFill/>
            <a:ln w="6350">
              <a:solidFill>
                <a:srgbClr val="0000FF"/>
              </a:solidFill>
              <a:round/>
              <a:headEnd/>
              <a:tailEnd/>
            </a:ln>
          </p:spPr>
          <p:txBody>
            <a:bodyPr/>
            <a:lstStyle/>
            <a:p>
              <a:endParaRPr lang="en-US"/>
            </a:p>
          </p:txBody>
        </p:sp>
        <p:sp>
          <p:nvSpPr>
            <p:cNvPr id="15525" name="Line 91"/>
            <p:cNvSpPr>
              <a:spLocks noChangeShapeType="1"/>
            </p:cNvSpPr>
            <p:nvPr/>
          </p:nvSpPr>
          <p:spPr bwMode="auto">
            <a:xfrm rot="4500000">
              <a:off x="4868" y="2950"/>
              <a:ext cx="0" cy="86"/>
            </a:xfrm>
            <a:prstGeom prst="line">
              <a:avLst/>
            </a:prstGeom>
            <a:noFill/>
            <a:ln w="9525">
              <a:solidFill>
                <a:srgbClr val="FF0000"/>
              </a:solidFill>
              <a:round/>
              <a:headEnd/>
              <a:tailEnd/>
            </a:ln>
          </p:spPr>
          <p:txBody>
            <a:bodyPr/>
            <a:lstStyle/>
            <a:p>
              <a:endParaRPr lang="en-US"/>
            </a:p>
          </p:txBody>
        </p:sp>
        <p:sp>
          <p:nvSpPr>
            <p:cNvPr id="15526" name="Text Box 92"/>
            <p:cNvSpPr txBox="1">
              <a:spLocks noChangeArrowheads="1"/>
            </p:cNvSpPr>
            <p:nvPr/>
          </p:nvSpPr>
          <p:spPr bwMode="auto">
            <a:xfrm>
              <a:off x="4413" y="2571"/>
              <a:ext cx="301" cy="296"/>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0</a:t>
              </a:r>
              <a:endParaRPr lang="en-US">
                <a:latin typeface="Arial" charset="0"/>
              </a:endParaRPr>
            </a:p>
          </p:txBody>
        </p:sp>
        <p:sp>
          <p:nvSpPr>
            <p:cNvPr id="15527" name="Text Box 93"/>
            <p:cNvSpPr txBox="1">
              <a:spLocks noChangeArrowheads="1"/>
            </p:cNvSpPr>
            <p:nvPr/>
          </p:nvSpPr>
          <p:spPr bwMode="auto">
            <a:xfrm rot="1500000">
              <a:off x="4588" y="2569"/>
              <a:ext cx="301" cy="296"/>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2</a:t>
              </a:r>
              <a:endParaRPr lang="en-US">
                <a:latin typeface="Arial" charset="0"/>
              </a:endParaRPr>
            </a:p>
          </p:txBody>
        </p:sp>
        <p:sp>
          <p:nvSpPr>
            <p:cNvPr id="15528" name="Text Box 94"/>
            <p:cNvSpPr txBox="1">
              <a:spLocks noChangeArrowheads="1"/>
            </p:cNvSpPr>
            <p:nvPr/>
          </p:nvSpPr>
          <p:spPr bwMode="auto">
            <a:xfrm rot="3000000">
              <a:off x="4734" y="2691"/>
              <a:ext cx="297"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4</a:t>
              </a:r>
              <a:endParaRPr lang="en-US">
                <a:latin typeface="Arial" charset="0"/>
              </a:endParaRPr>
            </a:p>
          </p:txBody>
        </p:sp>
      </p:grpSp>
      <p:sp>
        <p:nvSpPr>
          <p:cNvPr id="15374" name="Text Box 95"/>
          <p:cNvSpPr txBox="1">
            <a:spLocks noChangeArrowheads="1"/>
          </p:cNvSpPr>
          <p:nvPr/>
        </p:nvSpPr>
        <p:spPr bwMode="auto">
          <a:xfrm rot="4500000">
            <a:off x="1995612" y="1304349"/>
            <a:ext cx="351051" cy="369326"/>
          </a:xfrm>
          <a:prstGeom prst="rect">
            <a:avLst/>
          </a:prstGeom>
          <a:noFill/>
          <a:ln w="12700">
            <a:noFill/>
            <a:miter lim="800000"/>
            <a:headEnd/>
            <a:tailEnd/>
          </a:ln>
        </p:spPr>
        <p:txBody>
          <a:bodyPr lIns="91434" tIns="45717" rIns="91434" bIns="45717">
            <a:spAutoFit/>
          </a:bodyPr>
          <a:lstStyle/>
          <a:p>
            <a:pPr algn="ctr" eaLnBrk="1" hangingPunct="1"/>
            <a:r>
              <a:rPr lang="en-US">
                <a:solidFill>
                  <a:srgbClr val="0000FF"/>
                </a:solidFill>
                <a:latin typeface=".VnTime" pitchFamily="34" charset="0"/>
              </a:rPr>
              <a:t>6</a:t>
            </a:r>
            <a:endParaRPr lang="en-US">
              <a:latin typeface="Arial" charset="0"/>
            </a:endParaRPr>
          </a:p>
        </p:txBody>
      </p:sp>
      <p:sp>
        <p:nvSpPr>
          <p:cNvPr id="15375" name="Text Box 96"/>
          <p:cNvSpPr txBox="1">
            <a:spLocks noChangeArrowheads="1"/>
          </p:cNvSpPr>
          <p:nvPr/>
        </p:nvSpPr>
        <p:spPr bwMode="auto">
          <a:xfrm>
            <a:off x="1141125" y="1359504"/>
            <a:ext cx="824197" cy="369326"/>
          </a:xfrm>
          <a:prstGeom prst="rect">
            <a:avLst/>
          </a:prstGeom>
          <a:noFill/>
          <a:ln w="9525">
            <a:noFill/>
            <a:miter lim="800000"/>
            <a:headEnd/>
            <a:tailEnd/>
          </a:ln>
        </p:spPr>
        <p:txBody>
          <a:bodyPr lIns="91434" tIns="45717" rIns="91434" bIns="45717">
            <a:spAutoFit/>
          </a:bodyPr>
          <a:lstStyle/>
          <a:p>
            <a:pPr algn="ctr" eaLnBrk="1" hangingPunct="1"/>
            <a:r>
              <a:rPr lang="en-US">
                <a:latin typeface="Arial" charset="0"/>
              </a:rPr>
              <a:t>V</a:t>
            </a:r>
          </a:p>
        </p:txBody>
      </p:sp>
      <p:sp>
        <p:nvSpPr>
          <p:cNvPr id="15376" name="AutoShape 97"/>
          <p:cNvSpPr>
            <a:spLocks noChangeArrowheads="1"/>
          </p:cNvSpPr>
          <p:nvPr/>
        </p:nvSpPr>
        <p:spPr bwMode="auto">
          <a:xfrm rot="10800000">
            <a:off x="923589" y="1121526"/>
            <a:ext cx="1270521" cy="86513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w="3175" algn="ctr">
            <a:noFill/>
            <a:miter lim="800000"/>
            <a:headEnd/>
            <a:tailEnd/>
          </a:ln>
        </p:spPr>
        <p:txBody>
          <a:bodyPr wrap="none" lIns="91434" tIns="45717" rIns="91434" bIns="45717" anchor="ctr"/>
          <a:lstStyle/>
          <a:p>
            <a:endParaRPr lang="en-US"/>
          </a:p>
        </p:txBody>
      </p:sp>
      <p:sp>
        <p:nvSpPr>
          <p:cNvPr id="15377" name="Text Box 98"/>
          <p:cNvSpPr txBox="1">
            <a:spLocks noChangeArrowheads="1"/>
          </p:cNvSpPr>
          <p:nvPr/>
        </p:nvSpPr>
        <p:spPr bwMode="auto">
          <a:xfrm>
            <a:off x="819509" y="1654020"/>
            <a:ext cx="607600" cy="215438"/>
          </a:xfrm>
          <a:prstGeom prst="rect">
            <a:avLst/>
          </a:prstGeom>
          <a:noFill/>
          <a:ln w="9525">
            <a:noFill/>
            <a:miter lim="800000"/>
            <a:headEnd/>
            <a:tailEnd/>
          </a:ln>
        </p:spPr>
        <p:txBody>
          <a:bodyPr lIns="91434" tIns="45717" rIns="91434" bIns="45717">
            <a:spAutoFit/>
          </a:bodyPr>
          <a:lstStyle/>
          <a:p>
            <a:pPr algn="ctr" eaLnBrk="1" hangingPunct="1"/>
            <a:r>
              <a:rPr lang="en-US" sz="800" dirty="0">
                <a:solidFill>
                  <a:srgbClr val="0000FF"/>
                </a:solidFill>
              </a:rPr>
              <a:t>:6</a:t>
            </a:r>
            <a:r>
              <a:rPr lang="en-US" sz="800" dirty="0">
                <a:solidFill>
                  <a:srgbClr val="FF3300"/>
                </a:solidFill>
              </a:rPr>
              <a:t> V</a:t>
            </a:r>
            <a:endParaRPr lang="en-US" dirty="0">
              <a:latin typeface="Arial" charset="0"/>
            </a:endParaRPr>
          </a:p>
        </p:txBody>
      </p:sp>
      <p:grpSp>
        <p:nvGrpSpPr>
          <p:cNvPr id="4" name="Group 99"/>
          <p:cNvGrpSpPr>
            <a:grpSpLocks/>
          </p:cNvGrpSpPr>
          <p:nvPr/>
        </p:nvGrpSpPr>
        <p:grpSpPr bwMode="auto">
          <a:xfrm>
            <a:off x="1518999" y="1143876"/>
            <a:ext cx="66574" cy="851991"/>
            <a:chOff x="4560" y="2640"/>
            <a:chExt cx="42" cy="738"/>
          </a:xfrm>
        </p:grpSpPr>
        <p:sp>
          <p:nvSpPr>
            <p:cNvPr id="15490" name="Line 100"/>
            <p:cNvSpPr>
              <a:spLocks noChangeShapeType="1"/>
            </p:cNvSpPr>
            <p:nvPr/>
          </p:nvSpPr>
          <p:spPr bwMode="auto">
            <a:xfrm rot="5400000">
              <a:off x="4212" y="3009"/>
              <a:ext cx="738" cy="0"/>
            </a:xfrm>
            <a:prstGeom prst="line">
              <a:avLst/>
            </a:prstGeom>
            <a:noFill/>
            <a:ln w="28575">
              <a:solidFill>
                <a:srgbClr val="FF3300"/>
              </a:solidFill>
              <a:round/>
              <a:headEnd type="stealth" w="sm" len="lg"/>
              <a:tailEnd type="stealth" w="sm" len="lg"/>
            </a:ln>
          </p:spPr>
          <p:txBody>
            <a:bodyPr/>
            <a:lstStyle/>
            <a:p>
              <a:endParaRPr lang="en-US"/>
            </a:p>
          </p:txBody>
        </p:sp>
        <p:sp>
          <p:nvSpPr>
            <p:cNvPr id="15491" name="Oval 101"/>
            <p:cNvSpPr>
              <a:spLocks noChangeArrowheads="1"/>
            </p:cNvSpPr>
            <p:nvPr/>
          </p:nvSpPr>
          <p:spPr bwMode="auto">
            <a:xfrm>
              <a:off x="4560" y="2986"/>
              <a:ext cx="42" cy="42"/>
            </a:xfrm>
            <a:prstGeom prst="ellipse">
              <a:avLst/>
            </a:prstGeom>
            <a:solidFill>
              <a:srgbClr val="0000FF"/>
            </a:solidFill>
            <a:ln w="6350">
              <a:solidFill>
                <a:srgbClr val="FF00FF"/>
              </a:solidFill>
              <a:round/>
              <a:headEnd/>
              <a:tailEnd/>
            </a:ln>
          </p:spPr>
          <p:txBody>
            <a:bodyPr wrap="none" anchor="ctr"/>
            <a:lstStyle/>
            <a:p>
              <a:pPr algn="ctr" eaLnBrk="1" hangingPunct="1"/>
              <a:endParaRPr lang="vi-VN">
                <a:latin typeface="Arial" charset="0"/>
              </a:endParaRPr>
            </a:p>
          </p:txBody>
        </p:sp>
      </p:grpSp>
      <p:sp>
        <p:nvSpPr>
          <p:cNvPr id="15379" name="Rectangle 102"/>
          <p:cNvSpPr>
            <a:spLocks noChangeArrowheads="1"/>
          </p:cNvSpPr>
          <p:nvPr/>
        </p:nvSpPr>
        <p:spPr bwMode="auto">
          <a:xfrm>
            <a:off x="685425" y="1867017"/>
            <a:ext cx="1729034" cy="502254"/>
          </a:xfrm>
          <a:prstGeom prst="rect">
            <a:avLst/>
          </a:prstGeom>
          <a:solidFill>
            <a:schemeClr val="bg1"/>
          </a:solidFill>
          <a:ln w="57150" cmpd="thickThin">
            <a:noFill/>
            <a:miter lim="800000"/>
            <a:headEnd/>
            <a:tailEnd/>
          </a:ln>
        </p:spPr>
        <p:txBody>
          <a:bodyPr wrap="none" lIns="91434" tIns="45717" rIns="91434" bIns="45717" anchor="ctr"/>
          <a:lstStyle/>
          <a:p>
            <a:endParaRPr lang="vi-VN"/>
          </a:p>
        </p:txBody>
      </p:sp>
      <p:pic>
        <p:nvPicPr>
          <p:cNvPr id="15380" name="Picture 103" descr="j0300840"/>
          <p:cNvPicPr>
            <a:picLocks noChangeAspect="1" noChangeArrowheads="1"/>
          </p:cNvPicPr>
          <p:nvPr/>
        </p:nvPicPr>
        <p:blipFill>
          <a:blip r:embed="rId6"/>
          <a:srcRect/>
          <a:stretch>
            <a:fillRect/>
          </a:stretch>
        </p:blipFill>
        <p:spPr bwMode="auto">
          <a:xfrm>
            <a:off x="1738410" y="1903832"/>
            <a:ext cx="700428" cy="429940"/>
          </a:xfrm>
          <a:prstGeom prst="rect">
            <a:avLst/>
          </a:prstGeom>
          <a:noFill/>
          <a:ln w="9525">
            <a:noFill/>
            <a:miter lim="800000"/>
            <a:headEnd/>
            <a:tailEnd/>
          </a:ln>
        </p:spPr>
      </p:pic>
      <p:sp>
        <p:nvSpPr>
          <p:cNvPr id="15381" name="Rectangle 104"/>
          <p:cNvSpPr>
            <a:spLocks noChangeArrowheads="1"/>
          </p:cNvSpPr>
          <p:nvPr/>
        </p:nvSpPr>
        <p:spPr bwMode="auto">
          <a:xfrm>
            <a:off x="663859" y="876973"/>
            <a:ext cx="1698091" cy="1003192"/>
          </a:xfrm>
          <a:prstGeom prst="rect">
            <a:avLst/>
          </a:prstGeom>
          <a:noFill/>
          <a:ln w="28575">
            <a:solidFill>
              <a:srgbClr val="0000FF"/>
            </a:solidFill>
            <a:miter lim="800000"/>
            <a:headEnd/>
            <a:tailEnd/>
          </a:ln>
        </p:spPr>
        <p:txBody>
          <a:bodyPr wrap="none" lIns="91434" tIns="45717" rIns="91434" bIns="45717" anchor="ctr"/>
          <a:lstStyle/>
          <a:p>
            <a:pPr algn="ctr" eaLnBrk="1" hangingPunct="1"/>
            <a:endParaRPr lang="vi-VN">
              <a:latin typeface="Arial" charset="0"/>
            </a:endParaRPr>
          </a:p>
        </p:txBody>
      </p:sp>
      <p:sp>
        <p:nvSpPr>
          <p:cNvPr id="15382" name="Rectangle 105"/>
          <p:cNvSpPr>
            <a:spLocks noChangeArrowheads="1"/>
          </p:cNvSpPr>
          <p:nvPr/>
        </p:nvSpPr>
        <p:spPr bwMode="auto">
          <a:xfrm>
            <a:off x="533525" y="800714"/>
            <a:ext cx="1987826" cy="1523853"/>
          </a:xfrm>
          <a:prstGeom prst="rect">
            <a:avLst/>
          </a:prstGeom>
          <a:noFill/>
          <a:ln w="57150" cmpd="thickThin">
            <a:solidFill>
              <a:srgbClr val="663300"/>
            </a:solidFill>
            <a:miter lim="800000"/>
            <a:headEnd/>
            <a:tailEnd/>
          </a:ln>
        </p:spPr>
        <p:txBody>
          <a:bodyPr wrap="none" lIns="91434" tIns="45717" rIns="91434" bIns="45717" anchor="ctr"/>
          <a:lstStyle/>
          <a:p>
            <a:endParaRPr lang="vi-VN"/>
          </a:p>
        </p:txBody>
      </p:sp>
      <p:sp>
        <p:nvSpPr>
          <p:cNvPr id="15383" name="AutoShape 106"/>
          <p:cNvSpPr>
            <a:spLocks noChangeArrowheads="1"/>
          </p:cNvSpPr>
          <p:nvPr/>
        </p:nvSpPr>
        <p:spPr bwMode="auto">
          <a:xfrm>
            <a:off x="1512436" y="1913036"/>
            <a:ext cx="79700" cy="7494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lIns="91434" tIns="45717" rIns="91434" bIns="45717" anchor="ctr"/>
          <a:lstStyle/>
          <a:p>
            <a:endParaRPr lang="en-US"/>
          </a:p>
        </p:txBody>
      </p:sp>
      <p:grpSp>
        <p:nvGrpSpPr>
          <p:cNvPr id="5" name="Group 107"/>
          <p:cNvGrpSpPr>
            <a:grpSpLocks/>
          </p:cNvGrpSpPr>
          <p:nvPr/>
        </p:nvGrpSpPr>
        <p:grpSpPr bwMode="auto">
          <a:xfrm>
            <a:off x="1484307" y="1889369"/>
            <a:ext cx="136897" cy="74943"/>
            <a:chOff x="2838" y="2415"/>
            <a:chExt cx="86" cy="40"/>
          </a:xfrm>
        </p:grpSpPr>
        <p:sp>
          <p:nvSpPr>
            <p:cNvPr id="15487" name="Arc 108"/>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p:spPr>
          <p:txBody>
            <a:bodyPr wrap="none" anchor="ctr"/>
            <a:lstStyle/>
            <a:p>
              <a:endParaRPr lang="en-US"/>
            </a:p>
          </p:txBody>
        </p:sp>
        <p:sp>
          <p:nvSpPr>
            <p:cNvPr id="15488" name="Freeform 109"/>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15489" name="Freeform 110"/>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grpSp>
      <p:sp>
        <p:nvSpPr>
          <p:cNvPr id="15385" name="Text Box 111"/>
          <p:cNvSpPr txBox="1">
            <a:spLocks noChangeArrowheads="1"/>
          </p:cNvSpPr>
          <p:nvPr/>
        </p:nvSpPr>
        <p:spPr bwMode="auto">
          <a:xfrm>
            <a:off x="703241" y="1848610"/>
            <a:ext cx="647919" cy="215438"/>
          </a:xfrm>
          <a:prstGeom prst="rect">
            <a:avLst/>
          </a:prstGeom>
          <a:noFill/>
          <a:ln w="9525">
            <a:noFill/>
            <a:miter lim="800000"/>
            <a:headEnd/>
            <a:tailEnd/>
          </a:ln>
        </p:spPr>
        <p:txBody>
          <a:bodyPr lIns="91434" tIns="45717" rIns="91434" bIns="45717">
            <a:spAutoFit/>
          </a:bodyPr>
          <a:lstStyle/>
          <a:p>
            <a:pPr eaLnBrk="1" hangingPunct="1"/>
            <a:r>
              <a:rPr lang="en-US" sz="800" dirty="0"/>
              <a:t>= 1 ┴</a:t>
            </a:r>
            <a:endParaRPr lang="en-US" sz="2000" dirty="0"/>
          </a:p>
        </p:txBody>
      </p:sp>
      <p:sp>
        <p:nvSpPr>
          <p:cNvPr id="15386" name="Oval 112"/>
          <p:cNvSpPr>
            <a:spLocks noChangeArrowheads="1"/>
          </p:cNvSpPr>
          <p:nvPr/>
        </p:nvSpPr>
        <p:spPr bwMode="auto">
          <a:xfrm>
            <a:off x="1518999" y="1692149"/>
            <a:ext cx="66574" cy="74943"/>
          </a:xfrm>
          <a:prstGeom prst="ellipse">
            <a:avLst/>
          </a:prstGeom>
          <a:solidFill>
            <a:srgbClr val="0000FF"/>
          </a:solidFill>
          <a:ln w="6350">
            <a:solidFill>
              <a:srgbClr val="009900"/>
            </a:solidFill>
            <a:round/>
            <a:headEnd/>
            <a:tailEnd/>
          </a:ln>
        </p:spPr>
        <p:txBody>
          <a:bodyPr wrap="none" lIns="91434" tIns="45717" rIns="91434" bIns="45717" anchor="ctr"/>
          <a:lstStyle/>
          <a:p>
            <a:pPr algn="ctr" eaLnBrk="1" hangingPunct="1"/>
            <a:endParaRPr lang="vi-VN">
              <a:latin typeface="Arial" charset="0"/>
            </a:endParaRPr>
          </a:p>
        </p:txBody>
      </p:sp>
      <p:sp>
        <p:nvSpPr>
          <p:cNvPr id="15387" name="Rectangle 113" descr="Medium wood"/>
          <p:cNvSpPr>
            <a:spLocks noChangeArrowheads="1"/>
          </p:cNvSpPr>
          <p:nvPr/>
        </p:nvSpPr>
        <p:spPr bwMode="auto">
          <a:xfrm>
            <a:off x="6095688" y="2095793"/>
            <a:ext cx="2665749" cy="356311"/>
          </a:xfrm>
          <a:prstGeom prst="rect">
            <a:avLst/>
          </a:prstGeom>
          <a:blipFill dpi="0" rotWithShape="1">
            <a:blip r:embed="rId4"/>
            <a:srcRect/>
            <a:tile tx="0" ty="0" sx="100000" sy="100000" flip="none" algn="tl"/>
          </a:blipFill>
          <a:ln w="9525">
            <a:miter lim="800000"/>
            <a:headEnd/>
            <a:tailEnd/>
          </a:ln>
          <a:scene3d>
            <a:camera prst="legacyObliqueTopRight"/>
            <a:lightRig rig="legacyFlat3" dir="b"/>
          </a:scene3d>
          <a:sp3d extrusionH="887400" prstMaterial="legacyMatte">
            <a:bevelT w="13500" h="13500" prst="angle"/>
            <a:bevelB w="13500" h="13500" prst="angle"/>
            <a:extrusionClr>
              <a:srgbClr val="996633"/>
            </a:extrusionClr>
          </a:sp3d>
        </p:spPr>
        <p:txBody>
          <a:bodyPr wrap="none" lIns="91434" tIns="45717" rIns="91434" bIns="45717" anchor="ctr">
            <a:flatTx/>
          </a:bodyPr>
          <a:lstStyle/>
          <a:p>
            <a:endParaRPr lang="vi-VN"/>
          </a:p>
        </p:txBody>
      </p:sp>
      <p:sp>
        <p:nvSpPr>
          <p:cNvPr id="15388" name="AutoShape 114"/>
          <p:cNvSpPr>
            <a:spLocks noChangeArrowheads="1"/>
          </p:cNvSpPr>
          <p:nvPr/>
        </p:nvSpPr>
        <p:spPr bwMode="auto">
          <a:xfrm>
            <a:off x="7845350" y="2223329"/>
            <a:ext cx="183780" cy="13279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lIns="91434" tIns="45717" rIns="91434" bIns="45717" anchor="ctr"/>
          <a:lstStyle/>
          <a:p>
            <a:endParaRPr lang="en-US"/>
          </a:p>
        </p:txBody>
      </p:sp>
      <p:sp>
        <p:nvSpPr>
          <p:cNvPr id="15389" name="AutoShape 115"/>
          <p:cNvSpPr>
            <a:spLocks noChangeArrowheads="1"/>
          </p:cNvSpPr>
          <p:nvPr/>
        </p:nvSpPr>
        <p:spPr bwMode="auto">
          <a:xfrm>
            <a:off x="7128044" y="2223329"/>
            <a:ext cx="183780" cy="13279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434" tIns="45717" rIns="91434" bIns="45717" anchor="ctr"/>
          <a:lstStyle/>
          <a:p>
            <a:endParaRPr lang="en-US"/>
          </a:p>
        </p:txBody>
      </p:sp>
      <p:sp>
        <p:nvSpPr>
          <p:cNvPr id="15390" name="Rectangle 116" descr="Brown marble"/>
          <p:cNvSpPr>
            <a:spLocks noChangeArrowheads="1"/>
          </p:cNvSpPr>
          <p:nvPr/>
        </p:nvSpPr>
        <p:spPr bwMode="auto">
          <a:xfrm>
            <a:off x="6635777" y="648198"/>
            <a:ext cx="1944694" cy="1274041"/>
          </a:xfrm>
          <a:prstGeom prst="rect">
            <a:avLst/>
          </a:prstGeom>
          <a:blipFill dpi="0" rotWithShape="1">
            <a:blip r:embed="rId5"/>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663300"/>
            </a:extrusionClr>
          </a:sp3d>
        </p:spPr>
        <p:txBody>
          <a:bodyPr wrap="none" lIns="91434" tIns="45717" rIns="91434" bIns="45717" anchor="ctr">
            <a:flatTx/>
          </a:bodyPr>
          <a:lstStyle/>
          <a:p>
            <a:endParaRPr lang="vi-VN"/>
          </a:p>
        </p:txBody>
      </p:sp>
      <p:sp>
        <p:nvSpPr>
          <p:cNvPr id="15391" name="Rectangle 117"/>
          <p:cNvSpPr>
            <a:spLocks noChangeArrowheads="1"/>
          </p:cNvSpPr>
          <p:nvPr/>
        </p:nvSpPr>
        <p:spPr bwMode="auto">
          <a:xfrm>
            <a:off x="6672345" y="648198"/>
            <a:ext cx="1944694" cy="1274041"/>
          </a:xfrm>
          <a:prstGeom prst="rect">
            <a:avLst/>
          </a:prstGeom>
          <a:solidFill>
            <a:schemeClr val="bg1"/>
          </a:solidFill>
          <a:ln w="57150" cmpd="thickThin">
            <a:solidFill>
              <a:srgbClr val="663300"/>
            </a:solidFill>
            <a:miter lim="800000"/>
            <a:headEnd/>
            <a:tailEnd/>
          </a:ln>
        </p:spPr>
        <p:txBody>
          <a:bodyPr wrap="none" lIns="91434" tIns="45717" rIns="91434" bIns="45717" anchor="ctr"/>
          <a:lstStyle/>
          <a:p>
            <a:endParaRPr lang="vi-VN"/>
          </a:p>
        </p:txBody>
      </p:sp>
      <p:sp>
        <p:nvSpPr>
          <p:cNvPr id="15392" name="Rectangle 118"/>
          <p:cNvSpPr>
            <a:spLocks noChangeArrowheads="1"/>
          </p:cNvSpPr>
          <p:nvPr/>
        </p:nvSpPr>
        <p:spPr bwMode="auto">
          <a:xfrm>
            <a:off x="6754858" y="708678"/>
            <a:ext cx="1779667" cy="1005822"/>
          </a:xfrm>
          <a:prstGeom prst="rect">
            <a:avLst/>
          </a:prstGeom>
          <a:solidFill>
            <a:schemeClr val="bg1">
              <a:alpha val="38039"/>
            </a:schemeClr>
          </a:solidFill>
          <a:ln w="19050">
            <a:solidFill>
              <a:schemeClr val="tx1"/>
            </a:solidFill>
            <a:miter lim="800000"/>
            <a:headEnd/>
            <a:tailEnd/>
          </a:ln>
        </p:spPr>
        <p:txBody>
          <a:bodyPr wrap="none" lIns="91434" tIns="45717" rIns="91434" bIns="45717" anchor="ctr"/>
          <a:lstStyle/>
          <a:p>
            <a:endParaRPr lang="vi-VN"/>
          </a:p>
        </p:txBody>
      </p:sp>
      <p:sp>
        <p:nvSpPr>
          <p:cNvPr id="15393" name="Oval 119"/>
          <p:cNvSpPr>
            <a:spLocks noChangeArrowheads="1"/>
          </p:cNvSpPr>
          <p:nvPr/>
        </p:nvSpPr>
        <p:spPr bwMode="auto">
          <a:xfrm>
            <a:off x="6897381" y="809917"/>
            <a:ext cx="1511498" cy="1099173"/>
          </a:xfrm>
          <a:prstGeom prst="ellipse">
            <a:avLst/>
          </a:prstGeom>
          <a:solidFill>
            <a:srgbClr val="FFFFCC"/>
          </a:solidFill>
          <a:ln w="12700">
            <a:solidFill>
              <a:schemeClr val="accent2"/>
            </a:solidFill>
            <a:round/>
            <a:headEnd/>
            <a:tailEnd/>
          </a:ln>
        </p:spPr>
        <p:txBody>
          <a:bodyPr wrap="none" lIns="91434" tIns="45717" rIns="91434" bIns="45717" anchor="ctr"/>
          <a:lstStyle/>
          <a:p>
            <a:endParaRPr lang="vi-VN"/>
          </a:p>
        </p:txBody>
      </p:sp>
      <p:sp>
        <p:nvSpPr>
          <p:cNvPr id="15394" name="Text Box 120"/>
          <p:cNvSpPr txBox="1">
            <a:spLocks noChangeArrowheads="1"/>
          </p:cNvSpPr>
          <p:nvPr/>
        </p:nvSpPr>
        <p:spPr bwMode="auto">
          <a:xfrm rot="-4262628">
            <a:off x="6866519" y="1196490"/>
            <a:ext cx="372089" cy="261604"/>
          </a:xfrm>
          <a:prstGeom prst="rect">
            <a:avLst/>
          </a:prstGeom>
          <a:noFill/>
          <a:ln w="6350">
            <a:noFill/>
            <a:miter lim="800000"/>
            <a:headEnd/>
            <a:tailEnd/>
          </a:ln>
        </p:spPr>
        <p:txBody>
          <a:bodyPr lIns="91434" tIns="45717" rIns="91434" bIns="45717">
            <a:spAutoFit/>
          </a:bodyPr>
          <a:lstStyle/>
          <a:p>
            <a:pPr algn="ctr" eaLnBrk="1" hangingPunct="1"/>
            <a:r>
              <a:rPr lang="vi-VN" sz="1100" dirty="0">
                <a:solidFill>
                  <a:srgbClr val="0000FF"/>
                </a:solidFill>
              </a:rPr>
              <a:t>6</a:t>
            </a:r>
            <a:endParaRPr lang="en-US" sz="1100" dirty="0"/>
          </a:p>
        </p:txBody>
      </p:sp>
      <p:sp>
        <p:nvSpPr>
          <p:cNvPr id="15395" name="Oval 121"/>
          <p:cNvSpPr>
            <a:spLocks noChangeArrowheads="1"/>
          </p:cNvSpPr>
          <p:nvPr/>
        </p:nvSpPr>
        <p:spPr bwMode="auto">
          <a:xfrm rot="5400000">
            <a:off x="7062041" y="543918"/>
            <a:ext cx="1172802" cy="1612765"/>
          </a:xfrm>
          <a:prstGeom prst="ellipse">
            <a:avLst/>
          </a:prstGeom>
          <a:noFill/>
          <a:ln w="12700">
            <a:solidFill>
              <a:srgbClr val="003300"/>
            </a:solidFill>
            <a:round/>
            <a:headEnd/>
            <a:tailEnd/>
          </a:ln>
        </p:spPr>
        <p:txBody>
          <a:bodyPr wrap="none" lIns="91434" tIns="45717" rIns="91434" bIns="45717" anchor="ctr"/>
          <a:lstStyle/>
          <a:p>
            <a:endParaRPr lang="vi-VN"/>
          </a:p>
        </p:txBody>
      </p:sp>
      <p:grpSp>
        <p:nvGrpSpPr>
          <p:cNvPr id="6" name="Group 122"/>
          <p:cNvGrpSpPr>
            <a:grpSpLocks/>
          </p:cNvGrpSpPr>
          <p:nvPr/>
        </p:nvGrpSpPr>
        <p:grpSpPr bwMode="auto">
          <a:xfrm>
            <a:off x="7016580" y="724456"/>
            <a:ext cx="1321316" cy="660030"/>
            <a:chOff x="4167" y="2571"/>
            <a:chExt cx="832" cy="529"/>
          </a:xfrm>
        </p:grpSpPr>
        <p:sp>
          <p:nvSpPr>
            <p:cNvPr id="15450" name="Arc 123"/>
            <p:cNvSpPr>
              <a:spLocks/>
            </p:cNvSpPr>
            <p:nvPr/>
          </p:nvSpPr>
          <p:spPr bwMode="auto">
            <a:xfrm rot="6681726" flipH="1">
              <a:off x="4397" y="2586"/>
              <a:ext cx="392" cy="636"/>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p:spPr>
          <p:txBody>
            <a:bodyPr wrap="none" anchor="ctr"/>
            <a:lstStyle/>
            <a:p>
              <a:endParaRPr lang="en-US"/>
            </a:p>
          </p:txBody>
        </p:sp>
        <p:sp>
          <p:nvSpPr>
            <p:cNvPr id="15451" name="Line 124"/>
            <p:cNvSpPr>
              <a:spLocks noChangeShapeType="1"/>
            </p:cNvSpPr>
            <p:nvPr/>
          </p:nvSpPr>
          <p:spPr bwMode="auto">
            <a:xfrm rot="10800000">
              <a:off x="4566" y="2709"/>
              <a:ext cx="0" cy="93"/>
            </a:xfrm>
            <a:prstGeom prst="line">
              <a:avLst/>
            </a:prstGeom>
            <a:noFill/>
            <a:ln w="9525">
              <a:solidFill>
                <a:srgbClr val="FF0000"/>
              </a:solidFill>
              <a:round/>
              <a:headEnd/>
              <a:tailEnd/>
            </a:ln>
          </p:spPr>
          <p:txBody>
            <a:bodyPr/>
            <a:lstStyle/>
            <a:p>
              <a:endParaRPr lang="en-US"/>
            </a:p>
          </p:txBody>
        </p:sp>
        <p:sp>
          <p:nvSpPr>
            <p:cNvPr id="15452" name="Text Box 125"/>
            <p:cNvSpPr txBox="1">
              <a:spLocks noChangeArrowheads="1"/>
            </p:cNvSpPr>
            <p:nvPr/>
          </p:nvSpPr>
          <p:spPr bwMode="auto">
            <a:xfrm rot="18600000">
              <a:off x="4140" y="2729"/>
              <a:ext cx="220" cy="165"/>
            </a:xfrm>
            <a:prstGeom prst="rect">
              <a:avLst/>
            </a:prstGeom>
            <a:noFill/>
            <a:ln w="3175">
              <a:noFill/>
              <a:miter lim="800000"/>
              <a:headEnd/>
              <a:tailEnd/>
            </a:ln>
          </p:spPr>
          <p:txBody>
            <a:bodyPr>
              <a:spAutoFit/>
            </a:bodyPr>
            <a:lstStyle/>
            <a:p>
              <a:pPr algn="ctr" eaLnBrk="1" hangingPunct="1"/>
              <a:r>
                <a:rPr lang="vi-VN" sz="1100" dirty="0"/>
                <a:t>4</a:t>
              </a:r>
              <a:endParaRPr lang="en-US" sz="1100" dirty="0"/>
            </a:p>
          </p:txBody>
        </p:sp>
        <p:sp>
          <p:nvSpPr>
            <p:cNvPr id="15453" name="Text Box 126"/>
            <p:cNvSpPr txBox="1">
              <a:spLocks noChangeArrowheads="1"/>
            </p:cNvSpPr>
            <p:nvPr/>
          </p:nvSpPr>
          <p:spPr bwMode="auto">
            <a:xfrm rot="20100000">
              <a:off x="4248" y="2614"/>
              <a:ext cx="301" cy="210"/>
            </a:xfrm>
            <a:prstGeom prst="rect">
              <a:avLst/>
            </a:prstGeom>
            <a:noFill/>
            <a:ln w="12700">
              <a:noFill/>
              <a:miter lim="800000"/>
              <a:headEnd/>
              <a:tailEnd/>
            </a:ln>
          </p:spPr>
          <p:txBody>
            <a:bodyPr>
              <a:spAutoFit/>
            </a:bodyPr>
            <a:lstStyle/>
            <a:p>
              <a:pPr algn="ctr" eaLnBrk="1" hangingPunct="1"/>
              <a:r>
                <a:rPr lang="vi-VN" sz="1100" dirty="0"/>
                <a:t>2</a:t>
              </a:r>
              <a:endParaRPr lang="en-US" sz="1100" dirty="0"/>
            </a:p>
          </p:txBody>
        </p:sp>
        <p:sp>
          <p:nvSpPr>
            <p:cNvPr id="15454" name="Line 127"/>
            <p:cNvSpPr>
              <a:spLocks noChangeShapeType="1"/>
            </p:cNvSpPr>
            <p:nvPr/>
          </p:nvSpPr>
          <p:spPr bwMode="auto">
            <a:xfrm rot="300000">
              <a:off x="4598" y="2709"/>
              <a:ext cx="0" cy="38"/>
            </a:xfrm>
            <a:prstGeom prst="line">
              <a:avLst/>
            </a:prstGeom>
            <a:noFill/>
            <a:ln w="6350">
              <a:solidFill>
                <a:srgbClr val="0000FF"/>
              </a:solidFill>
              <a:round/>
              <a:headEnd/>
              <a:tailEnd/>
            </a:ln>
          </p:spPr>
          <p:txBody>
            <a:bodyPr/>
            <a:lstStyle/>
            <a:p>
              <a:endParaRPr lang="en-US"/>
            </a:p>
          </p:txBody>
        </p:sp>
        <p:sp>
          <p:nvSpPr>
            <p:cNvPr id="15455" name="Line 128"/>
            <p:cNvSpPr>
              <a:spLocks noChangeShapeType="1"/>
            </p:cNvSpPr>
            <p:nvPr/>
          </p:nvSpPr>
          <p:spPr bwMode="auto">
            <a:xfrm rot="600000">
              <a:off x="4627" y="2712"/>
              <a:ext cx="0" cy="39"/>
            </a:xfrm>
            <a:prstGeom prst="line">
              <a:avLst/>
            </a:prstGeom>
            <a:noFill/>
            <a:ln w="6350">
              <a:solidFill>
                <a:srgbClr val="0000FF"/>
              </a:solidFill>
              <a:round/>
              <a:headEnd/>
              <a:tailEnd/>
            </a:ln>
          </p:spPr>
          <p:txBody>
            <a:bodyPr/>
            <a:lstStyle/>
            <a:p>
              <a:endParaRPr lang="en-US"/>
            </a:p>
          </p:txBody>
        </p:sp>
        <p:sp>
          <p:nvSpPr>
            <p:cNvPr id="15456" name="Line 129"/>
            <p:cNvSpPr>
              <a:spLocks noChangeShapeType="1"/>
            </p:cNvSpPr>
            <p:nvPr/>
          </p:nvSpPr>
          <p:spPr bwMode="auto">
            <a:xfrm rot="900000">
              <a:off x="4656" y="2720"/>
              <a:ext cx="0" cy="38"/>
            </a:xfrm>
            <a:prstGeom prst="line">
              <a:avLst/>
            </a:prstGeom>
            <a:noFill/>
            <a:ln w="6350">
              <a:solidFill>
                <a:srgbClr val="0000FF"/>
              </a:solidFill>
              <a:round/>
              <a:headEnd/>
              <a:tailEnd/>
            </a:ln>
          </p:spPr>
          <p:txBody>
            <a:bodyPr/>
            <a:lstStyle/>
            <a:p>
              <a:endParaRPr lang="en-US"/>
            </a:p>
          </p:txBody>
        </p:sp>
        <p:sp>
          <p:nvSpPr>
            <p:cNvPr id="15457" name="Line 130"/>
            <p:cNvSpPr>
              <a:spLocks noChangeShapeType="1"/>
            </p:cNvSpPr>
            <p:nvPr/>
          </p:nvSpPr>
          <p:spPr bwMode="auto">
            <a:xfrm rot="1200000">
              <a:off x="4684" y="2730"/>
              <a:ext cx="0" cy="39"/>
            </a:xfrm>
            <a:prstGeom prst="line">
              <a:avLst/>
            </a:prstGeom>
            <a:noFill/>
            <a:ln w="6350">
              <a:solidFill>
                <a:srgbClr val="0000FF"/>
              </a:solidFill>
              <a:round/>
              <a:headEnd/>
              <a:tailEnd/>
            </a:ln>
          </p:spPr>
          <p:txBody>
            <a:bodyPr/>
            <a:lstStyle/>
            <a:p>
              <a:endParaRPr lang="en-US"/>
            </a:p>
          </p:txBody>
        </p:sp>
        <p:sp>
          <p:nvSpPr>
            <p:cNvPr id="15458" name="Line 131"/>
            <p:cNvSpPr>
              <a:spLocks noChangeShapeType="1"/>
            </p:cNvSpPr>
            <p:nvPr/>
          </p:nvSpPr>
          <p:spPr bwMode="auto">
            <a:xfrm rot="1500000">
              <a:off x="4706" y="2741"/>
              <a:ext cx="0" cy="87"/>
            </a:xfrm>
            <a:prstGeom prst="line">
              <a:avLst/>
            </a:prstGeom>
            <a:noFill/>
            <a:ln w="9525">
              <a:solidFill>
                <a:srgbClr val="FF0000"/>
              </a:solidFill>
              <a:round/>
              <a:headEnd/>
              <a:tailEnd/>
            </a:ln>
          </p:spPr>
          <p:txBody>
            <a:bodyPr/>
            <a:lstStyle/>
            <a:p>
              <a:endParaRPr lang="en-US"/>
            </a:p>
          </p:txBody>
        </p:sp>
        <p:sp>
          <p:nvSpPr>
            <p:cNvPr id="15459" name="Line 132"/>
            <p:cNvSpPr>
              <a:spLocks noChangeShapeType="1"/>
            </p:cNvSpPr>
            <p:nvPr/>
          </p:nvSpPr>
          <p:spPr bwMode="auto">
            <a:xfrm rot="1800000">
              <a:off x="4738" y="2759"/>
              <a:ext cx="0" cy="39"/>
            </a:xfrm>
            <a:prstGeom prst="line">
              <a:avLst/>
            </a:prstGeom>
            <a:noFill/>
            <a:ln w="6350">
              <a:solidFill>
                <a:srgbClr val="0000FF"/>
              </a:solidFill>
              <a:round/>
              <a:headEnd/>
              <a:tailEnd/>
            </a:ln>
          </p:spPr>
          <p:txBody>
            <a:bodyPr/>
            <a:lstStyle/>
            <a:p>
              <a:endParaRPr lang="en-US"/>
            </a:p>
          </p:txBody>
        </p:sp>
        <p:sp>
          <p:nvSpPr>
            <p:cNvPr id="15460" name="Line 133"/>
            <p:cNvSpPr>
              <a:spLocks noChangeShapeType="1"/>
            </p:cNvSpPr>
            <p:nvPr/>
          </p:nvSpPr>
          <p:spPr bwMode="auto">
            <a:xfrm rot="2100000">
              <a:off x="4760" y="2774"/>
              <a:ext cx="0" cy="38"/>
            </a:xfrm>
            <a:prstGeom prst="line">
              <a:avLst/>
            </a:prstGeom>
            <a:noFill/>
            <a:ln w="6350">
              <a:solidFill>
                <a:srgbClr val="0000FF"/>
              </a:solidFill>
              <a:round/>
              <a:headEnd/>
              <a:tailEnd/>
            </a:ln>
          </p:spPr>
          <p:txBody>
            <a:bodyPr/>
            <a:lstStyle/>
            <a:p>
              <a:endParaRPr lang="en-US"/>
            </a:p>
          </p:txBody>
        </p:sp>
        <p:sp>
          <p:nvSpPr>
            <p:cNvPr id="15461" name="Line 134"/>
            <p:cNvSpPr>
              <a:spLocks noChangeShapeType="1"/>
            </p:cNvSpPr>
            <p:nvPr/>
          </p:nvSpPr>
          <p:spPr bwMode="auto">
            <a:xfrm rot="2400000">
              <a:off x="4785" y="2792"/>
              <a:ext cx="0" cy="38"/>
            </a:xfrm>
            <a:prstGeom prst="line">
              <a:avLst/>
            </a:prstGeom>
            <a:noFill/>
            <a:ln w="6350">
              <a:solidFill>
                <a:srgbClr val="0000FF"/>
              </a:solidFill>
              <a:round/>
              <a:headEnd/>
              <a:tailEnd/>
            </a:ln>
          </p:spPr>
          <p:txBody>
            <a:bodyPr/>
            <a:lstStyle/>
            <a:p>
              <a:endParaRPr lang="en-US"/>
            </a:p>
          </p:txBody>
        </p:sp>
        <p:sp>
          <p:nvSpPr>
            <p:cNvPr id="15462" name="Line 135"/>
            <p:cNvSpPr>
              <a:spLocks noChangeShapeType="1"/>
            </p:cNvSpPr>
            <p:nvPr/>
          </p:nvSpPr>
          <p:spPr bwMode="auto">
            <a:xfrm rot="2700000">
              <a:off x="4806" y="2814"/>
              <a:ext cx="0" cy="39"/>
            </a:xfrm>
            <a:prstGeom prst="line">
              <a:avLst/>
            </a:prstGeom>
            <a:noFill/>
            <a:ln w="6350">
              <a:solidFill>
                <a:srgbClr val="0000FF"/>
              </a:solidFill>
              <a:round/>
              <a:headEnd/>
              <a:tailEnd/>
            </a:ln>
          </p:spPr>
          <p:txBody>
            <a:bodyPr/>
            <a:lstStyle/>
            <a:p>
              <a:endParaRPr lang="en-US"/>
            </a:p>
          </p:txBody>
        </p:sp>
        <p:sp>
          <p:nvSpPr>
            <p:cNvPr id="15463" name="Line 136"/>
            <p:cNvSpPr>
              <a:spLocks noChangeShapeType="1"/>
            </p:cNvSpPr>
            <p:nvPr/>
          </p:nvSpPr>
          <p:spPr bwMode="auto">
            <a:xfrm rot="3000000">
              <a:off x="4810" y="2828"/>
              <a:ext cx="0" cy="86"/>
            </a:xfrm>
            <a:prstGeom prst="line">
              <a:avLst/>
            </a:prstGeom>
            <a:noFill/>
            <a:ln w="9525">
              <a:solidFill>
                <a:srgbClr val="FF0000"/>
              </a:solidFill>
              <a:round/>
              <a:headEnd/>
              <a:tailEnd/>
            </a:ln>
          </p:spPr>
          <p:txBody>
            <a:bodyPr/>
            <a:lstStyle/>
            <a:p>
              <a:endParaRPr lang="en-US"/>
            </a:p>
          </p:txBody>
        </p:sp>
        <p:sp>
          <p:nvSpPr>
            <p:cNvPr id="15464" name="Line 137"/>
            <p:cNvSpPr>
              <a:spLocks noChangeShapeType="1"/>
            </p:cNvSpPr>
            <p:nvPr/>
          </p:nvSpPr>
          <p:spPr bwMode="auto">
            <a:xfrm rot="7800000">
              <a:off x="4324" y="2826"/>
              <a:ext cx="0" cy="93"/>
            </a:xfrm>
            <a:prstGeom prst="line">
              <a:avLst/>
            </a:prstGeom>
            <a:noFill/>
            <a:ln w="9525">
              <a:solidFill>
                <a:srgbClr val="FF0000"/>
              </a:solidFill>
              <a:round/>
              <a:headEnd/>
              <a:tailEnd/>
            </a:ln>
          </p:spPr>
          <p:txBody>
            <a:bodyPr/>
            <a:lstStyle/>
            <a:p>
              <a:endParaRPr lang="en-US"/>
            </a:p>
          </p:txBody>
        </p:sp>
        <p:sp>
          <p:nvSpPr>
            <p:cNvPr id="15465" name="Line 138"/>
            <p:cNvSpPr>
              <a:spLocks noChangeShapeType="1"/>
            </p:cNvSpPr>
            <p:nvPr/>
          </p:nvSpPr>
          <p:spPr bwMode="auto">
            <a:xfrm rot="-2700000">
              <a:off x="4323" y="2813"/>
              <a:ext cx="0" cy="39"/>
            </a:xfrm>
            <a:prstGeom prst="line">
              <a:avLst/>
            </a:prstGeom>
            <a:noFill/>
            <a:ln w="6350">
              <a:solidFill>
                <a:srgbClr val="0000FF"/>
              </a:solidFill>
              <a:round/>
              <a:headEnd/>
              <a:tailEnd/>
            </a:ln>
          </p:spPr>
          <p:txBody>
            <a:bodyPr/>
            <a:lstStyle/>
            <a:p>
              <a:endParaRPr lang="en-US"/>
            </a:p>
          </p:txBody>
        </p:sp>
        <p:sp>
          <p:nvSpPr>
            <p:cNvPr id="15466" name="Line 139"/>
            <p:cNvSpPr>
              <a:spLocks noChangeShapeType="1"/>
            </p:cNvSpPr>
            <p:nvPr/>
          </p:nvSpPr>
          <p:spPr bwMode="auto">
            <a:xfrm rot="-2400000">
              <a:off x="4344" y="2794"/>
              <a:ext cx="0" cy="37"/>
            </a:xfrm>
            <a:prstGeom prst="line">
              <a:avLst/>
            </a:prstGeom>
            <a:noFill/>
            <a:ln w="6350">
              <a:solidFill>
                <a:srgbClr val="0000FF"/>
              </a:solidFill>
              <a:round/>
              <a:headEnd/>
              <a:tailEnd/>
            </a:ln>
          </p:spPr>
          <p:txBody>
            <a:bodyPr/>
            <a:lstStyle/>
            <a:p>
              <a:endParaRPr lang="en-US"/>
            </a:p>
          </p:txBody>
        </p:sp>
        <p:sp>
          <p:nvSpPr>
            <p:cNvPr id="15467" name="Line 140"/>
            <p:cNvSpPr>
              <a:spLocks noChangeShapeType="1"/>
            </p:cNvSpPr>
            <p:nvPr/>
          </p:nvSpPr>
          <p:spPr bwMode="auto">
            <a:xfrm rot="-2100000">
              <a:off x="4369" y="2776"/>
              <a:ext cx="0" cy="37"/>
            </a:xfrm>
            <a:prstGeom prst="line">
              <a:avLst/>
            </a:prstGeom>
            <a:noFill/>
            <a:ln w="6350">
              <a:solidFill>
                <a:srgbClr val="0000FF"/>
              </a:solidFill>
              <a:round/>
              <a:headEnd/>
              <a:tailEnd/>
            </a:ln>
          </p:spPr>
          <p:txBody>
            <a:bodyPr/>
            <a:lstStyle/>
            <a:p>
              <a:endParaRPr lang="en-US"/>
            </a:p>
          </p:txBody>
        </p:sp>
        <p:sp>
          <p:nvSpPr>
            <p:cNvPr id="15468" name="Line 141"/>
            <p:cNvSpPr>
              <a:spLocks noChangeShapeType="1"/>
            </p:cNvSpPr>
            <p:nvPr/>
          </p:nvSpPr>
          <p:spPr bwMode="auto">
            <a:xfrm rot="-1800000">
              <a:off x="4392" y="2758"/>
              <a:ext cx="0" cy="37"/>
            </a:xfrm>
            <a:prstGeom prst="line">
              <a:avLst/>
            </a:prstGeom>
            <a:noFill/>
            <a:ln w="6350">
              <a:solidFill>
                <a:srgbClr val="0000FF"/>
              </a:solidFill>
              <a:round/>
              <a:headEnd/>
              <a:tailEnd/>
            </a:ln>
          </p:spPr>
          <p:txBody>
            <a:bodyPr/>
            <a:lstStyle/>
            <a:p>
              <a:endParaRPr lang="en-US"/>
            </a:p>
          </p:txBody>
        </p:sp>
        <p:sp>
          <p:nvSpPr>
            <p:cNvPr id="15469" name="Line 142"/>
            <p:cNvSpPr>
              <a:spLocks noChangeShapeType="1"/>
            </p:cNvSpPr>
            <p:nvPr/>
          </p:nvSpPr>
          <p:spPr bwMode="auto">
            <a:xfrm rot="-1500000">
              <a:off x="4431" y="2740"/>
              <a:ext cx="0" cy="86"/>
            </a:xfrm>
            <a:prstGeom prst="line">
              <a:avLst/>
            </a:prstGeom>
            <a:noFill/>
            <a:ln w="9525">
              <a:solidFill>
                <a:srgbClr val="FF0000"/>
              </a:solidFill>
              <a:round/>
              <a:headEnd/>
              <a:tailEnd/>
            </a:ln>
          </p:spPr>
          <p:txBody>
            <a:bodyPr/>
            <a:lstStyle/>
            <a:p>
              <a:endParaRPr lang="en-US"/>
            </a:p>
          </p:txBody>
        </p:sp>
        <p:sp>
          <p:nvSpPr>
            <p:cNvPr id="15470" name="Line 143"/>
            <p:cNvSpPr>
              <a:spLocks noChangeShapeType="1"/>
            </p:cNvSpPr>
            <p:nvPr/>
          </p:nvSpPr>
          <p:spPr bwMode="auto">
            <a:xfrm rot="-1200000">
              <a:off x="4448" y="2730"/>
              <a:ext cx="0" cy="39"/>
            </a:xfrm>
            <a:prstGeom prst="line">
              <a:avLst/>
            </a:prstGeom>
            <a:noFill/>
            <a:ln w="6350">
              <a:solidFill>
                <a:srgbClr val="0000FF"/>
              </a:solidFill>
              <a:round/>
              <a:headEnd/>
              <a:tailEnd/>
            </a:ln>
          </p:spPr>
          <p:txBody>
            <a:bodyPr/>
            <a:lstStyle/>
            <a:p>
              <a:endParaRPr lang="en-US"/>
            </a:p>
          </p:txBody>
        </p:sp>
        <p:sp>
          <p:nvSpPr>
            <p:cNvPr id="15471" name="Line 144"/>
            <p:cNvSpPr>
              <a:spLocks noChangeShapeType="1"/>
            </p:cNvSpPr>
            <p:nvPr/>
          </p:nvSpPr>
          <p:spPr bwMode="auto">
            <a:xfrm rot="-900000">
              <a:off x="4473" y="2723"/>
              <a:ext cx="0" cy="39"/>
            </a:xfrm>
            <a:prstGeom prst="line">
              <a:avLst/>
            </a:prstGeom>
            <a:noFill/>
            <a:ln w="6350">
              <a:solidFill>
                <a:srgbClr val="0000FF"/>
              </a:solidFill>
              <a:round/>
              <a:headEnd/>
              <a:tailEnd/>
            </a:ln>
          </p:spPr>
          <p:txBody>
            <a:bodyPr/>
            <a:lstStyle/>
            <a:p>
              <a:endParaRPr lang="en-US"/>
            </a:p>
          </p:txBody>
        </p:sp>
        <p:sp>
          <p:nvSpPr>
            <p:cNvPr id="15472" name="Line 145"/>
            <p:cNvSpPr>
              <a:spLocks noChangeShapeType="1"/>
            </p:cNvSpPr>
            <p:nvPr/>
          </p:nvSpPr>
          <p:spPr bwMode="auto">
            <a:xfrm rot="-600000">
              <a:off x="4503" y="2716"/>
              <a:ext cx="0" cy="38"/>
            </a:xfrm>
            <a:prstGeom prst="line">
              <a:avLst/>
            </a:prstGeom>
            <a:noFill/>
            <a:ln w="6350">
              <a:solidFill>
                <a:srgbClr val="0000FF"/>
              </a:solidFill>
              <a:round/>
              <a:headEnd/>
              <a:tailEnd/>
            </a:ln>
          </p:spPr>
          <p:txBody>
            <a:bodyPr/>
            <a:lstStyle/>
            <a:p>
              <a:endParaRPr lang="en-US"/>
            </a:p>
          </p:txBody>
        </p:sp>
        <p:sp>
          <p:nvSpPr>
            <p:cNvPr id="15473" name="Line 146"/>
            <p:cNvSpPr>
              <a:spLocks noChangeShapeType="1"/>
            </p:cNvSpPr>
            <p:nvPr/>
          </p:nvSpPr>
          <p:spPr bwMode="auto">
            <a:xfrm rot="-300000">
              <a:off x="4534" y="2711"/>
              <a:ext cx="0" cy="37"/>
            </a:xfrm>
            <a:prstGeom prst="line">
              <a:avLst/>
            </a:prstGeom>
            <a:noFill/>
            <a:ln w="6350">
              <a:solidFill>
                <a:srgbClr val="0000FF"/>
              </a:solidFill>
              <a:round/>
              <a:headEnd/>
              <a:tailEnd/>
            </a:ln>
          </p:spPr>
          <p:txBody>
            <a:bodyPr/>
            <a:lstStyle/>
            <a:p>
              <a:endParaRPr lang="en-US"/>
            </a:p>
          </p:txBody>
        </p:sp>
        <p:sp>
          <p:nvSpPr>
            <p:cNvPr id="15474" name="Line 147"/>
            <p:cNvSpPr>
              <a:spLocks noChangeShapeType="1"/>
            </p:cNvSpPr>
            <p:nvPr/>
          </p:nvSpPr>
          <p:spPr bwMode="auto">
            <a:xfrm rot="6300000">
              <a:off x="4266" y="2946"/>
              <a:ext cx="0" cy="94"/>
            </a:xfrm>
            <a:prstGeom prst="line">
              <a:avLst/>
            </a:prstGeom>
            <a:noFill/>
            <a:ln w="9525">
              <a:solidFill>
                <a:srgbClr val="FF0000"/>
              </a:solidFill>
              <a:round/>
              <a:headEnd/>
              <a:tailEnd/>
            </a:ln>
          </p:spPr>
          <p:txBody>
            <a:bodyPr/>
            <a:lstStyle/>
            <a:p>
              <a:endParaRPr lang="en-US"/>
            </a:p>
          </p:txBody>
        </p:sp>
        <p:sp>
          <p:nvSpPr>
            <p:cNvPr id="15475" name="Line 148"/>
            <p:cNvSpPr>
              <a:spLocks noChangeShapeType="1"/>
            </p:cNvSpPr>
            <p:nvPr/>
          </p:nvSpPr>
          <p:spPr bwMode="auto">
            <a:xfrm rot="-4200000">
              <a:off x="4248" y="2938"/>
              <a:ext cx="0" cy="37"/>
            </a:xfrm>
            <a:prstGeom prst="line">
              <a:avLst/>
            </a:prstGeom>
            <a:noFill/>
            <a:ln w="6350">
              <a:solidFill>
                <a:srgbClr val="0000FF"/>
              </a:solidFill>
              <a:round/>
              <a:headEnd/>
              <a:tailEnd/>
            </a:ln>
          </p:spPr>
          <p:txBody>
            <a:bodyPr/>
            <a:lstStyle/>
            <a:p>
              <a:endParaRPr lang="en-US"/>
            </a:p>
          </p:txBody>
        </p:sp>
        <p:sp>
          <p:nvSpPr>
            <p:cNvPr id="15476" name="Line 149"/>
            <p:cNvSpPr>
              <a:spLocks noChangeShapeType="1"/>
            </p:cNvSpPr>
            <p:nvPr/>
          </p:nvSpPr>
          <p:spPr bwMode="auto">
            <a:xfrm rot="-3900000">
              <a:off x="4258" y="2912"/>
              <a:ext cx="0" cy="38"/>
            </a:xfrm>
            <a:prstGeom prst="line">
              <a:avLst/>
            </a:prstGeom>
            <a:noFill/>
            <a:ln w="6350">
              <a:solidFill>
                <a:srgbClr val="0000FF"/>
              </a:solidFill>
              <a:round/>
              <a:headEnd/>
              <a:tailEnd/>
            </a:ln>
          </p:spPr>
          <p:txBody>
            <a:bodyPr/>
            <a:lstStyle/>
            <a:p>
              <a:endParaRPr lang="en-US"/>
            </a:p>
          </p:txBody>
        </p:sp>
        <p:sp>
          <p:nvSpPr>
            <p:cNvPr id="15477" name="Line 150"/>
            <p:cNvSpPr>
              <a:spLocks noChangeShapeType="1"/>
            </p:cNvSpPr>
            <p:nvPr/>
          </p:nvSpPr>
          <p:spPr bwMode="auto">
            <a:xfrm rot="-3600000">
              <a:off x="4273" y="2887"/>
              <a:ext cx="0" cy="37"/>
            </a:xfrm>
            <a:prstGeom prst="line">
              <a:avLst/>
            </a:prstGeom>
            <a:noFill/>
            <a:ln w="6350">
              <a:solidFill>
                <a:srgbClr val="0000FF"/>
              </a:solidFill>
              <a:round/>
              <a:headEnd/>
              <a:tailEnd/>
            </a:ln>
          </p:spPr>
          <p:txBody>
            <a:bodyPr/>
            <a:lstStyle/>
            <a:p>
              <a:endParaRPr lang="en-US"/>
            </a:p>
          </p:txBody>
        </p:sp>
        <p:sp>
          <p:nvSpPr>
            <p:cNvPr id="15478" name="Line 151"/>
            <p:cNvSpPr>
              <a:spLocks noChangeShapeType="1"/>
            </p:cNvSpPr>
            <p:nvPr/>
          </p:nvSpPr>
          <p:spPr bwMode="auto">
            <a:xfrm rot="-3300000">
              <a:off x="4287" y="2859"/>
              <a:ext cx="0" cy="37"/>
            </a:xfrm>
            <a:prstGeom prst="line">
              <a:avLst/>
            </a:prstGeom>
            <a:noFill/>
            <a:ln w="6350">
              <a:solidFill>
                <a:srgbClr val="0000FF"/>
              </a:solidFill>
              <a:round/>
              <a:headEnd/>
              <a:tailEnd/>
            </a:ln>
          </p:spPr>
          <p:txBody>
            <a:bodyPr/>
            <a:lstStyle/>
            <a:p>
              <a:endParaRPr lang="en-US"/>
            </a:p>
          </p:txBody>
        </p:sp>
        <p:sp>
          <p:nvSpPr>
            <p:cNvPr id="15479" name="Line 152"/>
            <p:cNvSpPr>
              <a:spLocks noChangeShapeType="1"/>
            </p:cNvSpPr>
            <p:nvPr/>
          </p:nvSpPr>
          <p:spPr bwMode="auto">
            <a:xfrm rot="3300000">
              <a:off x="4840" y="2861"/>
              <a:ext cx="0" cy="37"/>
            </a:xfrm>
            <a:prstGeom prst="line">
              <a:avLst/>
            </a:prstGeom>
            <a:noFill/>
            <a:ln w="6350">
              <a:solidFill>
                <a:srgbClr val="0000FF"/>
              </a:solidFill>
              <a:round/>
              <a:headEnd/>
              <a:tailEnd/>
            </a:ln>
          </p:spPr>
          <p:txBody>
            <a:bodyPr/>
            <a:lstStyle/>
            <a:p>
              <a:endParaRPr lang="en-US"/>
            </a:p>
          </p:txBody>
        </p:sp>
        <p:sp>
          <p:nvSpPr>
            <p:cNvPr id="15480" name="Line 153"/>
            <p:cNvSpPr>
              <a:spLocks noChangeShapeType="1"/>
            </p:cNvSpPr>
            <p:nvPr/>
          </p:nvSpPr>
          <p:spPr bwMode="auto">
            <a:xfrm rot="3600000">
              <a:off x="4852" y="2883"/>
              <a:ext cx="0" cy="38"/>
            </a:xfrm>
            <a:prstGeom prst="line">
              <a:avLst/>
            </a:prstGeom>
            <a:noFill/>
            <a:ln w="6350">
              <a:solidFill>
                <a:srgbClr val="0000FF"/>
              </a:solidFill>
              <a:round/>
              <a:headEnd/>
              <a:tailEnd/>
            </a:ln>
          </p:spPr>
          <p:txBody>
            <a:bodyPr/>
            <a:lstStyle/>
            <a:p>
              <a:endParaRPr lang="en-US"/>
            </a:p>
          </p:txBody>
        </p:sp>
        <p:sp>
          <p:nvSpPr>
            <p:cNvPr id="15481" name="Line 154"/>
            <p:cNvSpPr>
              <a:spLocks noChangeShapeType="1"/>
            </p:cNvSpPr>
            <p:nvPr/>
          </p:nvSpPr>
          <p:spPr bwMode="auto">
            <a:xfrm rot="3900000">
              <a:off x="4869" y="2909"/>
              <a:ext cx="0" cy="37"/>
            </a:xfrm>
            <a:prstGeom prst="line">
              <a:avLst/>
            </a:prstGeom>
            <a:noFill/>
            <a:ln w="6350">
              <a:solidFill>
                <a:srgbClr val="0000FF"/>
              </a:solidFill>
              <a:round/>
              <a:headEnd/>
              <a:tailEnd/>
            </a:ln>
          </p:spPr>
          <p:txBody>
            <a:bodyPr/>
            <a:lstStyle/>
            <a:p>
              <a:endParaRPr lang="en-US"/>
            </a:p>
          </p:txBody>
        </p:sp>
        <p:sp>
          <p:nvSpPr>
            <p:cNvPr id="15482" name="Line 155"/>
            <p:cNvSpPr>
              <a:spLocks noChangeShapeType="1"/>
            </p:cNvSpPr>
            <p:nvPr/>
          </p:nvSpPr>
          <p:spPr bwMode="auto">
            <a:xfrm rot="4200000">
              <a:off x="4880" y="2938"/>
              <a:ext cx="0" cy="37"/>
            </a:xfrm>
            <a:prstGeom prst="line">
              <a:avLst/>
            </a:prstGeom>
            <a:noFill/>
            <a:ln w="6350">
              <a:solidFill>
                <a:srgbClr val="0000FF"/>
              </a:solidFill>
              <a:round/>
              <a:headEnd/>
              <a:tailEnd/>
            </a:ln>
          </p:spPr>
          <p:txBody>
            <a:bodyPr/>
            <a:lstStyle/>
            <a:p>
              <a:endParaRPr lang="en-US"/>
            </a:p>
          </p:txBody>
        </p:sp>
        <p:sp>
          <p:nvSpPr>
            <p:cNvPr id="15483" name="Line 156"/>
            <p:cNvSpPr>
              <a:spLocks noChangeShapeType="1"/>
            </p:cNvSpPr>
            <p:nvPr/>
          </p:nvSpPr>
          <p:spPr bwMode="auto">
            <a:xfrm rot="4500000">
              <a:off x="4868" y="2950"/>
              <a:ext cx="0" cy="86"/>
            </a:xfrm>
            <a:prstGeom prst="line">
              <a:avLst/>
            </a:prstGeom>
            <a:noFill/>
            <a:ln w="9525">
              <a:solidFill>
                <a:srgbClr val="FF0000"/>
              </a:solidFill>
              <a:round/>
              <a:headEnd/>
              <a:tailEnd/>
            </a:ln>
          </p:spPr>
          <p:txBody>
            <a:bodyPr/>
            <a:lstStyle/>
            <a:p>
              <a:endParaRPr lang="en-US"/>
            </a:p>
          </p:txBody>
        </p:sp>
        <p:sp>
          <p:nvSpPr>
            <p:cNvPr id="15484" name="Text Box 157"/>
            <p:cNvSpPr txBox="1">
              <a:spLocks noChangeArrowheads="1"/>
            </p:cNvSpPr>
            <p:nvPr/>
          </p:nvSpPr>
          <p:spPr bwMode="auto">
            <a:xfrm>
              <a:off x="4413" y="2571"/>
              <a:ext cx="301" cy="296"/>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0</a:t>
              </a:r>
              <a:endParaRPr lang="en-US">
                <a:latin typeface="Arial" charset="0"/>
              </a:endParaRPr>
            </a:p>
          </p:txBody>
        </p:sp>
        <p:sp>
          <p:nvSpPr>
            <p:cNvPr id="15485" name="Text Box 158"/>
            <p:cNvSpPr txBox="1">
              <a:spLocks noChangeArrowheads="1"/>
            </p:cNvSpPr>
            <p:nvPr/>
          </p:nvSpPr>
          <p:spPr bwMode="auto">
            <a:xfrm rot="1500000">
              <a:off x="4588" y="2614"/>
              <a:ext cx="301" cy="210"/>
            </a:xfrm>
            <a:prstGeom prst="rect">
              <a:avLst/>
            </a:prstGeom>
            <a:noFill/>
            <a:ln w="12700">
              <a:noFill/>
              <a:miter lim="800000"/>
              <a:headEnd/>
              <a:tailEnd/>
            </a:ln>
          </p:spPr>
          <p:txBody>
            <a:bodyPr>
              <a:spAutoFit/>
            </a:bodyPr>
            <a:lstStyle/>
            <a:p>
              <a:pPr algn="ctr" eaLnBrk="1" hangingPunct="1"/>
              <a:r>
                <a:rPr lang="vi-VN" sz="1100" dirty="0"/>
                <a:t>2</a:t>
              </a:r>
              <a:endParaRPr lang="en-US" sz="1100" dirty="0"/>
            </a:p>
          </p:txBody>
        </p:sp>
        <p:sp>
          <p:nvSpPr>
            <p:cNvPr id="15486" name="Text Box 159"/>
            <p:cNvSpPr txBox="1">
              <a:spLocks noChangeArrowheads="1"/>
            </p:cNvSpPr>
            <p:nvPr/>
          </p:nvSpPr>
          <p:spPr bwMode="auto">
            <a:xfrm rot="3000000">
              <a:off x="4734" y="2690"/>
              <a:ext cx="297" cy="233"/>
            </a:xfrm>
            <a:prstGeom prst="rect">
              <a:avLst/>
            </a:prstGeom>
            <a:noFill/>
            <a:ln w="12700">
              <a:noFill/>
              <a:miter lim="800000"/>
              <a:headEnd/>
              <a:tailEnd/>
            </a:ln>
          </p:spPr>
          <p:txBody>
            <a:bodyPr>
              <a:spAutoFit/>
            </a:bodyPr>
            <a:lstStyle/>
            <a:p>
              <a:pPr algn="ctr" eaLnBrk="1" hangingPunct="1"/>
              <a:r>
                <a:rPr lang="vi-VN">
                  <a:solidFill>
                    <a:srgbClr val="0000FF"/>
                  </a:solidFill>
                  <a:latin typeface="Arial" charset="0"/>
                </a:rPr>
                <a:t>4</a:t>
              </a:r>
              <a:endParaRPr lang="en-US">
                <a:latin typeface="Arial" charset="0"/>
              </a:endParaRPr>
            </a:p>
          </p:txBody>
        </p:sp>
      </p:grpSp>
      <p:sp>
        <p:nvSpPr>
          <p:cNvPr id="15397" name="Text Box 160"/>
          <p:cNvSpPr txBox="1">
            <a:spLocks noChangeArrowheads="1"/>
          </p:cNvSpPr>
          <p:nvPr/>
        </p:nvSpPr>
        <p:spPr bwMode="auto">
          <a:xfrm rot="4500000">
            <a:off x="8091300" y="1205694"/>
            <a:ext cx="351051" cy="261604"/>
          </a:xfrm>
          <a:prstGeom prst="rect">
            <a:avLst/>
          </a:prstGeom>
          <a:noFill/>
          <a:ln w="12700">
            <a:noFill/>
            <a:miter lim="800000"/>
            <a:headEnd/>
            <a:tailEnd/>
          </a:ln>
        </p:spPr>
        <p:txBody>
          <a:bodyPr lIns="91434" tIns="45717" rIns="91434" bIns="45717">
            <a:spAutoFit/>
          </a:bodyPr>
          <a:lstStyle/>
          <a:p>
            <a:pPr algn="ctr" eaLnBrk="1" hangingPunct="1"/>
            <a:r>
              <a:rPr lang="vi-VN" sz="1100" dirty="0"/>
              <a:t>6</a:t>
            </a:r>
            <a:endParaRPr lang="en-US" sz="1100" dirty="0"/>
          </a:p>
        </p:txBody>
      </p:sp>
      <p:sp>
        <p:nvSpPr>
          <p:cNvPr id="15398" name="Text Box 161"/>
          <p:cNvSpPr txBox="1">
            <a:spLocks noChangeArrowheads="1"/>
          </p:cNvSpPr>
          <p:nvPr/>
        </p:nvSpPr>
        <p:spPr bwMode="auto">
          <a:xfrm>
            <a:off x="7237750" y="1206987"/>
            <a:ext cx="823260" cy="369326"/>
          </a:xfrm>
          <a:prstGeom prst="rect">
            <a:avLst/>
          </a:prstGeom>
          <a:noFill/>
          <a:ln w="9525">
            <a:noFill/>
            <a:miter lim="800000"/>
            <a:headEnd/>
            <a:tailEnd/>
          </a:ln>
        </p:spPr>
        <p:txBody>
          <a:bodyPr lIns="91434" tIns="45717" rIns="91434" bIns="45717">
            <a:spAutoFit/>
          </a:bodyPr>
          <a:lstStyle/>
          <a:p>
            <a:pPr algn="ctr" eaLnBrk="1" hangingPunct="1"/>
            <a:r>
              <a:rPr lang="en-US">
                <a:latin typeface="Arial" charset="0"/>
              </a:rPr>
              <a:t>V</a:t>
            </a:r>
          </a:p>
        </p:txBody>
      </p:sp>
      <p:sp>
        <p:nvSpPr>
          <p:cNvPr id="15399" name="AutoShape 162"/>
          <p:cNvSpPr>
            <a:spLocks noChangeArrowheads="1"/>
          </p:cNvSpPr>
          <p:nvPr/>
        </p:nvSpPr>
        <p:spPr bwMode="auto">
          <a:xfrm rot="10800000">
            <a:off x="7020215" y="969009"/>
            <a:ext cx="1269583" cy="86513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w="3175" algn="ctr">
            <a:noFill/>
            <a:miter lim="800000"/>
            <a:headEnd/>
            <a:tailEnd/>
          </a:ln>
        </p:spPr>
        <p:txBody>
          <a:bodyPr wrap="none" lIns="91434" tIns="45717" rIns="91434" bIns="45717" anchor="ctr"/>
          <a:lstStyle/>
          <a:p>
            <a:endParaRPr lang="en-US"/>
          </a:p>
        </p:txBody>
      </p:sp>
      <p:sp>
        <p:nvSpPr>
          <p:cNvPr id="15400" name="Text Box 163"/>
          <p:cNvSpPr txBox="1">
            <a:spLocks noChangeArrowheads="1"/>
          </p:cNvSpPr>
          <p:nvPr/>
        </p:nvSpPr>
        <p:spPr bwMode="auto">
          <a:xfrm>
            <a:off x="6915197" y="1501503"/>
            <a:ext cx="607600" cy="215438"/>
          </a:xfrm>
          <a:prstGeom prst="rect">
            <a:avLst/>
          </a:prstGeom>
          <a:noFill/>
          <a:ln w="9525">
            <a:noFill/>
            <a:miter lim="800000"/>
            <a:headEnd/>
            <a:tailEnd/>
          </a:ln>
        </p:spPr>
        <p:txBody>
          <a:bodyPr lIns="91434" tIns="45717" rIns="91434" bIns="45717">
            <a:spAutoFit/>
          </a:bodyPr>
          <a:lstStyle/>
          <a:p>
            <a:pPr algn="ctr" eaLnBrk="1" hangingPunct="1"/>
            <a:r>
              <a:rPr lang="en-US" sz="800" dirty="0">
                <a:solidFill>
                  <a:srgbClr val="0000FF"/>
                </a:solidFill>
              </a:rPr>
              <a:t>:</a:t>
            </a:r>
            <a:r>
              <a:rPr lang="en-US" sz="800" dirty="0">
                <a:solidFill>
                  <a:srgbClr val="FF3300"/>
                </a:solidFill>
              </a:rPr>
              <a:t> V</a:t>
            </a:r>
            <a:endParaRPr lang="en-US" dirty="0">
              <a:latin typeface="Arial" charset="0"/>
            </a:endParaRPr>
          </a:p>
        </p:txBody>
      </p:sp>
      <p:grpSp>
        <p:nvGrpSpPr>
          <p:cNvPr id="7" name="Group 164"/>
          <p:cNvGrpSpPr>
            <a:grpSpLocks/>
          </p:cNvGrpSpPr>
          <p:nvPr/>
        </p:nvGrpSpPr>
        <p:grpSpPr bwMode="auto">
          <a:xfrm>
            <a:off x="7615624" y="991360"/>
            <a:ext cx="66574" cy="851991"/>
            <a:chOff x="4560" y="2640"/>
            <a:chExt cx="42" cy="738"/>
          </a:xfrm>
        </p:grpSpPr>
        <p:sp>
          <p:nvSpPr>
            <p:cNvPr id="15448" name="Line 165"/>
            <p:cNvSpPr>
              <a:spLocks noChangeShapeType="1"/>
            </p:cNvSpPr>
            <p:nvPr/>
          </p:nvSpPr>
          <p:spPr bwMode="auto">
            <a:xfrm rot="5400000">
              <a:off x="4212" y="3009"/>
              <a:ext cx="738" cy="0"/>
            </a:xfrm>
            <a:prstGeom prst="line">
              <a:avLst/>
            </a:prstGeom>
            <a:noFill/>
            <a:ln w="28575">
              <a:solidFill>
                <a:srgbClr val="FF3300"/>
              </a:solidFill>
              <a:round/>
              <a:headEnd type="stealth" w="sm" len="lg"/>
              <a:tailEnd type="stealth" w="sm" len="lg"/>
            </a:ln>
          </p:spPr>
          <p:txBody>
            <a:bodyPr/>
            <a:lstStyle/>
            <a:p>
              <a:endParaRPr lang="en-US"/>
            </a:p>
          </p:txBody>
        </p:sp>
        <p:sp>
          <p:nvSpPr>
            <p:cNvPr id="15449" name="Oval 166"/>
            <p:cNvSpPr>
              <a:spLocks noChangeArrowheads="1"/>
            </p:cNvSpPr>
            <p:nvPr/>
          </p:nvSpPr>
          <p:spPr bwMode="auto">
            <a:xfrm>
              <a:off x="4560" y="2986"/>
              <a:ext cx="42" cy="42"/>
            </a:xfrm>
            <a:prstGeom prst="ellipse">
              <a:avLst/>
            </a:prstGeom>
            <a:solidFill>
              <a:srgbClr val="0000FF"/>
            </a:solidFill>
            <a:ln w="6350">
              <a:solidFill>
                <a:srgbClr val="FF00FF"/>
              </a:solidFill>
              <a:round/>
              <a:headEnd/>
              <a:tailEnd/>
            </a:ln>
          </p:spPr>
          <p:txBody>
            <a:bodyPr wrap="none" anchor="ctr"/>
            <a:lstStyle/>
            <a:p>
              <a:pPr algn="ctr" eaLnBrk="1" hangingPunct="1"/>
              <a:endParaRPr lang="vi-VN">
                <a:latin typeface="Arial" charset="0"/>
              </a:endParaRPr>
            </a:p>
          </p:txBody>
        </p:sp>
      </p:grpSp>
      <p:sp>
        <p:nvSpPr>
          <p:cNvPr id="15402" name="Rectangle 167"/>
          <p:cNvSpPr>
            <a:spLocks noChangeArrowheads="1"/>
          </p:cNvSpPr>
          <p:nvPr/>
        </p:nvSpPr>
        <p:spPr bwMode="auto">
          <a:xfrm>
            <a:off x="6773611" y="1696093"/>
            <a:ext cx="1729034" cy="500939"/>
          </a:xfrm>
          <a:prstGeom prst="rect">
            <a:avLst/>
          </a:prstGeom>
          <a:solidFill>
            <a:schemeClr val="bg1"/>
          </a:solidFill>
          <a:ln w="57150" cmpd="thickThin">
            <a:noFill/>
            <a:miter lim="800000"/>
            <a:headEnd/>
            <a:tailEnd/>
          </a:ln>
        </p:spPr>
        <p:txBody>
          <a:bodyPr wrap="none" lIns="91434" tIns="45717" rIns="91434" bIns="45717" anchor="ctr"/>
          <a:lstStyle/>
          <a:p>
            <a:endParaRPr lang="vi-VN"/>
          </a:p>
        </p:txBody>
      </p:sp>
      <p:pic>
        <p:nvPicPr>
          <p:cNvPr id="15403" name="Picture 168" descr="j0300840"/>
          <p:cNvPicPr>
            <a:picLocks noChangeAspect="1" noChangeArrowheads="1"/>
          </p:cNvPicPr>
          <p:nvPr/>
        </p:nvPicPr>
        <p:blipFill>
          <a:blip r:embed="rId6"/>
          <a:srcRect/>
          <a:stretch>
            <a:fillRect/>
          </a:stretch>
        </p:blipFill>
        <p:spPr bwMode="auto">
          <a:xfrm>
            <a:off x="7834098" y="1751315"/>
            <a:ext cx="721055" cy="443088"/>
          </a:xfrm>
          <a:prstGeom prst="rect">
            <a:avLst/>
          </a:prstGeom>
          <a:noFill/>
          <a:ln w="9525">
            <a:noFill/>
            <a:miter lim="800000"/>
            <a:headEnd/>
            <a:tailEnd/>
          </a:ln>
        </p:spPr>
      </p:pic>
      <p:sp>
        <p:nvSpPr>
          <p:cNvPr id="15404" name="Rectangle 169"/>
          <p:cNvSpPr>
            <a:spLocks noChangeArrowheads="1"/>
          </p:cNvSpPr>
          <p:nvPr/>
        </p:nvSpPr>
        <p:spPr bwMode="auto">
          <a:xfrm>
            <a:off x="6759547" y="711308"/>
            <a:ext cx="1699029" cy="1003192"/>
          </a:xfrm>
          <a:prstGeom prst="rect">
            <a:avLst/>
          </a:prstGeom>
          <a:noFill/>
          <a:ln w="28575">
            <a:solidFill>
              <a:srgbClr val="0000FF"/>
            </a:solidFill>
            <a:miter lim="800000"/>
            <a:headEnd/>
            <a:tailEnd/>
          </a:ln>
        </p:spPr>
        <p:txBody>
          <a:bodyPr wrap="none" lIns="91434" tIns="45717" rIns="91434" bIns="45717" anchor="ctr"/>
          <a:lstStyle/>
          <a:p>
            <a:pPr algn="ctr" eaLnBrk="1" hangingPunct="1"/>
            <a:endParaRPr lang="vi-VN">
              <a:latin typeface="Arial" charset="0"/>
            </a:endParaRPr>
          </a:p>
        </p:txBody>
      </p:sp>
      <p:sp>
        <p:nvSpPr>
          <p:cNvPr id="15405" name="Rectangle 170"/>
          <p:cNvSpPr>
            <a:spLocks noChangeArrowheads="1"/>
          </p:cNvSpPr>
          <p:nvPr/>
        </p:nvSpPr>
        <p:spPr bwMode="auto">
          <a:xfrm>
            <a:off x="6672345" y="648197"/>
            <a:ext cx="1944694" cy="1600112"/>
          </a:xfrm>
          <a:prstGeom prst="rect">
            <a:avLst/>
          </a:prstGeom>
          <a:noFill/>
          <a:ln w="57150" cmpd="thickThin">
            <a:solidFill>
              <a:srgbClr val="663300"/>
            </a:solidFill>
            <a:miter lim="800000"/>
            <a:headEnd/>
            <a:tailEnd/>
          </a:ln>
        </p:spPr>
        <p:txBody>
          <a:bodyPr wrap="none" lIns="91434" tIns="45717" rIns="91434" bIns="45717" anchor="ctr"/>
          <a:lstStyle/>
          <a:p>
            <a:endParaRPr lang="vi-VN"/>
          </a:p>
        </p:txBody>
      </p:sp>
      <p:sp>
        <p:nvSpPr>
          <p:cNvPr id="15406" name="AutoShape 171"/>
          <p:cNvSpPr>
            <a:spLocks noChangeArrowheads="1"/>
          </p:cNvSpPr>
          <p:nvPr/>
        </p:nvSpPr>
        <p:spPr bwMode="auto">
          <a:xfrm>
            <a:off x="7609061" y="1760519"/>
            <a:ext cx="78763" cy="7494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lIns="91434" tIns="45717" rIns="91434" bIns="45717" anchor="ctr"/>
          <a:lstStyle/>
          <a:p>
            <a:endParaRPr lang="en-US"/>
          </a:p>
        </p:txBody>
      </p:sp>
      <p:grpSp>
        <p:nvGrpSpPr>
          <p:cNvPr id="8" name="Group 172"/>
          <p:cNvGrpSpPr>
            <a:grpSpLocks/>
          </p:cNvGrpSpPr>
          <p:nvPr/>
        </p:nvGrpSpPr>
        <p:grpSpPr bwMode="auto">
          <a:xfrm>
            <a:off x="7579994" y="1736853"/>
            <a:ext cx="136897" cy="74943"/>
            <a:chOff x="2838" y="2415"/>
            <a:chExt cx="86" cy="40"/>
          </a:xfrm>
        </p:grpSpPr>
        <p:sp>
          <p:nvSpPr>
            <p:cNvPr id="15445" name="Arc 173"/>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p:spPr>
          <p:txBody>
            <a:bodyPr wrap="none" anchor="ctr"/>
            <a:lstStyle/>
            <a:p>
              <a:endParaRPr lang="en-US"/>
            </a:p>
          </p:txBody>
        </p:sp>
        <p:sp>
          <p:nvSpPr>
            <p:cNvPr id="15446" name="Freeform 174"/>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15447" name="Freeform 175"/>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grpSp>
      <p:sp>
        <p:nvSpPr>
          <p:cNvPr id="15408" name="Text Box 176"/>
          <p:cNvSpPr txBox="1">
            <a:spLocks noChangeArrowheads="1"/>
          </p:cNvSpPr>
          <p:nvPr/>
        </p:nvSpPr>
        <p:spPr bwMode="auto">
          <a:xfrm>
            <a:off x="6798928" y="1696093"/>
            <a:ext cx="647918" cy="215438"/>
          </a:xfrm>
          <a:prstGeom prst="rect">
            <a:avLst/>
          </a:prstGeom>
          <a:noFill/>
          <a:ln w="9525">
            <a:noFill/>
            <a:miter lim="800000"/>
            <a:headEnd/>
            <a:tailEnd/>
          </a:ln>
        </p:spPr>
        <p:txBody>
          <a:bodyPr lIns="91434" tIns="45717" rIns="91434" bIns="45717">
            <a:spAutoFit/>
          </a:bodyPr>
          <a:lstStyle/>
          <a:p>
            <a:pPr eaLnBrk="1" hangingPunct="1"/>
            <a:r>
              <a:rPr lang="en-US" sz="800" dirty="0"/>
              <a:t>= 1 ┴</a:t>
            </a:r>
            <a:endParaRPr lang="en-US" sz="2000" dirty="0"/>
          </a:p>
        </p:txBody>
      </p:sp>
      <p:sp>
        <p:nvSpPr>
          <p:cNvPr id="15409" name="Oval 177"/>
          <p:cNvSpPr>
            <a:spLocks noChangeArrowheads="1"/>
          </p:cNvSpPr>
          <p:nvPr/>
        </p:nvSpPr>
        <p:spPr bwMode="auto">
          <a:xfrm>
            <a:off x="7615624" y="1539632"/>
            <a:ext cx="66574" cy="74943"/>
          </a:xfrm>
          <a:prstGeom prst="ellipse">
            <a:avLst/>
          </a:prstGeom>
          <a:solidFill>
            <a:srgbClr val="0000FF"/>
          </a:solidFill>
          <a:ln w="6350">
            <a:solidFill>
              <a:srgbClr val="009900"/>
            </a:solidFill>
            <a:round/>
            <a:headEnd/>
            <a:tailEnd/>
          </a:ln>
        </p:spPr>
        <p:txBody>
          <a:bodyPr wrap="none" lIns="91434" tIns="45717" rIns="91434" bIns="45717" anchor="ctr"/>
          <a:lstStyle/>
          <a:p>
            <a:pPr algn="ctr" eaLnBrk="1" hangingPunct="1"/>
            <a:endParaRPr lang="vi-VN">
              <a:latin typeface="Arial" charset="0"/>
            </a:endParaRPr>
          </a:p>
        </p:txBody>
      </p:sp>
      <p:sp>
        <p:nvSpPr>
          <p:cNvPr id="15410" name="Line 178"/>
          <p:cNvSpPr>
            <a:spLocks noChangeShapeType="1"/>
          </p:cNvSpPr>
          <p:nvPr/>
        </p:nvSpPr>
        <p:spPr bwMode="auto">
          <a:xfrm>
            <a:off x="1218950" y="2508640"/>
            <a:ext cx="1875" cy="1606686"/>
          </a:xfrm>
          <a:prstGeom prst="line">
            <a:avLst/>
          </a:prstGeom>
          <a:noFill/>
          <a:ln w="28575">
            <a:solidFill>
              <a:schemeClr val="tx1"/>
            </a:solidFill>
            <a:round/>
            <a:headEnd/>
            <a:tailEnd/>
          </a:ln>
        </p:spPr>
        <p:txBody>
          <a:bodyPr lIns="91434" tIns="45717" rIns="91434" bIns="45717"/>
          <a:lstStyle/>
          <a:p>
            <a:endParaRPr lang="en-US"/>
          </a:p>
        </p:txBody>
      </p:sp>
      <p:sp>
        <p:nvSpPr>
          <p:cNvPr id="15411" name="Line 179"/>
          <p:cNvSpPr>
            <a:spLocks noChangeShapeType="1"/>
          </p:cNvSpPr>
          <p:nvPr/>
        </p:nvSpPr>
        <p:spPr bwMode="auto">
          <a:xfrm>
            <a:off x="1981263" y="2508640"/>
            <a:ext cx="1875" cy="996619"/>
          </a:xfrm>
          <a:prstGeom prst="line">
            <a:avLst/>
          </a:prstGeom>
          <a:noFill/>
          <a:ln w="28575">
            <a:solidFill>
              <a:schemeClr val="tx1"/>
            </a:solidFill>
            <a:round/>
            <a:headEnd/>
            <a:tailEnd/>
          </a:ln>
        </p:spPr>
        <p:txBody>
          <a:bodyPr lIns="91434" tIns="45717" rIns="91434" bIns="45717"/>
          <a:lstStyle/>
          <a:p>
            <a:endParaRPr lang="en-US"/>
          </a:p>
        </p:txBody>
      </p:sp>
      <p:sp>
        <p:nvSpPr>
          <p:cNvPr id="15412" name="Line 180"/>
          <p:cNvSpPr>
            <a:spLocks noChangeShapeType="1"/>
          </p:cNvSpPr>
          <p:nvPr/>
        </p:nvSpPr>
        <p:spPr bwMode="auto">
          <a:xfrm>
            <a:off x="380687" y="3524981"/>
            <a:ext cx="3353050" cy="1314"/>
          </a:xfrm>
          <a:prstGeom prst="line">
            <a:avLst/>
          </a:prstGeom>
          <a:noFill/>
          <a:ln w="28575">
            <a:solidFill>
              <a:schemeClr val="tx1"/>
            </a:solidFill>
            <a:round/>
            <a:headEnd/>
            <a:tailEnd/>
          </a:ln>
        </p:spPr>
        <p:txBody>
          <a:bodyPr lIns="91434" tIns="45717" rIns="91434" bIns="45717"/>
          <a:lstStyle/>
          <a:p>
            <a:endParaRPr lang="en-US"/>
          </a:p>
        </p:txBody>
      </p:sp>
      <p:sp>
        <p:nvSpPr>
          <p:cNvPr id="15413" name="Line 181"/>
          <p:cNvSpPr>
            <a:spLocks noChangeShapeType="1"/>
          </p:cNvSpPr>
          <p:nvPr/>
        </p:nvSpPr>
        <p:spPr bwMode="auto">
          <a:xfrm flipV="1">
            <a:off x="380688" y="4160029"/>
            <a:ext cx="1447737" cy="1315"/>
          </a:xfrm>
          <a:prstGeom prst="line">
            <a:avLst/>
          </a:prstGeom>
          <a:noFill/>
          <a:ln w="28575">
            <a:solidFill>
              <a:schemeClr val="tx1"/>
            </a:solidFill>
            <a:round/>
            <a:headEnd/>
            <a:tailEnd/>
          </a:ln>
        </p:spPr>
        <p:txBody>
          <a:bodyPr lIns="91434" tIns="45717" rIns="91434" bIns="45717"/>
          <a:lstStyle/>
          <a:p>
            <a:endParaRPr lang="en-US"/>
          </a:p>
        </p:txBody>
      </p:sp>
      <p:sp>
        <p:nvSpPr>
          <p:cNvPr id="15414" name="Line 182"/>
          <p:cNvSpPr>
            <a:spLocks noChangeShapeType="1"/>
          </p:cNvSpPr>
          <p:nvPr/>
        </p:nvSpPr>
        <p:spPr bwMode="auto">
          <a:xfrm flipV="1">
            <a:off x="6007549" y="2984598"/>
            <a:ext cx="1231139" cy="166980"/>
          </a:xfrm>
          <a:prstGeom prst="line">
            <a:avLst/>
          </a:prstGeom>
          <a:noFill/>
          <a:ln w="28575">
            <a:solidFill>
              <a:schemeClr val="tx1"/>
            </a:solidFill>
            <a:round/>
            <a:headEnd/>
            <a:tailEnd/>
          </a:ln>
        </p:spPr>
        <p:txBody>
          <a:bodyPr lIns="91434" tIns="45717" rIns="91434" bIns="45717"/>
          <a:lstStyle/>
          <a:p>
            <a:endParaRPr lang="en-US"/>
          </a:p>
        </p:txBody>
      </p:sp>
      <p:sp>
        <p:nvSpPr>
          <p:cNvPr id="15415" name="Line 183"/>
          <p:cNvSpPr>
            <a:spLocks noChangeShapeType="1"/>
          </p:cNvSpPr>
          <p:nvPr/>
        </p:nvSpPr>
        <p:spPr bwMode="auto">
          <a:xfrm>
            <a:off x="7238688" y="2312735"/>
            <a:ext cx="1875" cy="665289"/>
          </a:xfrm>
          <a:prstGeom prst="line">
            <a:avLst/>
          </a:prstGeom>
          <a:noFill/>
          <a:ln w="28575">
            <a:solidFill>
              <a:schemeClr val="tx1"/>
            </a:solidFill>
            <a:round/>
            <a:headEnd/>
            <a:tailEnd/>
          </a:ln>
        </p:spPr>
        <p:txBody>
          <a:bodyPr lIns="91434" tIns="45717" rIns="91434" bIns="45717"/>
          <a:lstStyle/>
          <a:p>
            <a:endParaRPr lang="en-US"/>
          </a:p>
        </p:txBody>
      </p:sp>
      <p:sp>
        <p:nvSpPr>
          <p:cNvPr id="15416" name="Line 184"/>
          <p:cNvSpPr>
            <a:spLocks noChangeShapeType="1"/>
          </p:cNvSpPr>
          <p:nvPr/>
        </p:nvSpPr>
        <p:spPr bwMode="auto">
          <a:xfrm flipV="1">
            <a:off x="6019737" y="3785311"/>
            <a:ext cx="1905313" cy="147258"/>
          </a:xfrm>
          <a:prstGeom prst="line">
            <a:avLst/>
          </a:prstGeom>
          <a:noFill/>
          <a:ln w="28575">
            <a:solidFill>
              <a:schemeClr val="tx1"/>
            </a:solidFill>
            <a:round/>
            <a:headEnd/>
            <a:tailEnd/>
          </a:ln>
        </p:spPr>
        <p:txBody>
          <a:bodyPr lIns="91434" tIns="45717" rIns="91434" bIns="45717"/>
          <a:lstStyle/>
          <a:p>
            <a:endParaRPr lang="en-US"/>
          </a:p>
        </p:txBody>
      </p:sp>
      <p:sp>
        <p:nvSpPr>
          <p:cNvPr id="15417" name="Line 185"/>
          <p:cNvSpPr>
            <a:spLocks noChangeShapeType="1"/>
          </p:cNvSpPr>
          <p:nvPr/>
        </p:nvSpPr>
        <p:spPr bwMode="auto">
          <a:xfrm>
            <a:off x="7925050" y="2339031"/>
            <a:ext cx="938" cy="1448910"/>
          </a:xfrm>
          <a:prstGeom prst="line">
            <a:avLst/>
          </a:prstGeom>
          <a:noFill/>
          <a:ln w="28575">
            <a:solidFill>
              <a:schemeClr val="tx1"/>
            </a:solidFill>
            <a:round/>
            <a:headEnd/>
            <a:tailEnd/>
          </a:ln>
        </p:spPr>
        <p:txBody>
          <a:bodyPr lIns="91434" tIns="45717" rIns="91434" bIns="45717"/>
          <a:lstStyle/>
          <a:p>
            <a:endParaRPr lang="en-US"/>
          </a:p>
        </p:txBody>
      </p:sp>
      <p:sp>
        <p:nvSpPr>
          <p:cNvPr id="15418" name="Rectangle 186"/>
          <p:cNvSpPr>
            <a:spLocks noChangeArrowheads="1"/>
          </p:cNvSpPr>
          <p:nvPr/>
        </p:nvSpPr>
        <p:spPr bwMode="auto">
          <a:xfrm>
            <a:off x="1600575" y="4133733"/>
            <a:ext cx="1143000" cy="74944"/>
          </a:xfrm>
          <a:prstGeom prst="rect">
            <a:avLst/>
          </a:prstGeom>
          <a:solidFill>
            <a:srgbClr val="FF9933"/>
          </a:solidFill>
          <a:ln w="9525">
            <a:miter lim="800000"/>
            <a:headEnd/>
            <a:tailEnd/>
          </a:ln>
          <a:scene3d>
            <a:camera prst="legacyPerspectiveTopRight">
              <a:rot lat="180000" lon="21419979" rev="0"/>
            </a:camera>
            <a:lightRig rig="legacyFlat4" dir="b"/>
          </a:scene3d>
          <a:sp3d extrusionH="887400" prstMaterial="legacyMatte">
            <a:bevelT w="13500" h="13500" prst="angle"/>
            <a:bevelB w="13500" h="13500" prst="angle"/>
            <a:extrusionClr>
              <a:srgbClr val="FF9933"/>
            </a:extrusionClr>
          </a:sp3d>
        </p:spPr>
        <p:txBody>
          <a:bodyPr wrap="none" lIns="91434" tIns="45717" rIns="91434" bIns="45717" anchor="ctr">
            <a:flatTx/>
          </a:bodyPr>
          <a:lstStyle/>
          <a:p>
            <a:endParaRPr lang="vi-VN"/>
          </a:p>
        </p:txBody>
      </p:sp>
      <p:sp>
        <p:nvSpPr>
          <p:cNvPr id="15419" name="Text Box 187"/>
          <p:cNvSpPr txBox="1">
            <a:spLocks noChangeArrowheads="1"/>
          </p:cNvSpPr>
          <p:nvPr/>
        </p:nvSpPr>
        <p:spPr bwMode="auto">
          <a:xfrm>
            <a:off x="1828425" y="3588091"/>
            <a:ext cx="332130" cy="338548"/>
          </a:xfrm>
          <a:prstGeom prst="rect">
            <a:avLst/>
          </a:prstGeom>
          <a:noFill/>
          <a:ln w="9525">
            <a:noFill/>
            <a:miter lim="800000"/>
            <a:headEnd/>
            <a:tailEnd/>
          </a:ln>
        </p:spPr>
        <p:txBody>
          <a:bodyPr wrap="none" lIns="91434" tIns="45717" rIns="91434" bIns="45717">
            <a:spAutoFit/>
          </a:bodyPr>
          <a:lstStyle/>
          <a:p>
            <a:pPr eaLnBrk="1" hangingPunct="1"/>
            <a:r>
              <a:rPr lang="en-US" sz="1600" b="1" dirty="0"/>
              <a:t>K</a:t>
            </a:r>
          </a:p>
        </p:txBody>
      </p:sp>
      <p:sp>
        <p:nvSpPr>
          <p:cNvPr id="15420" name="AutoShape 188"/>
          <p:cNvSpPr>
            <a:spLocks noChangeArrowheads="1"/>
          </p:cNvSpPr>
          <p:nvPr/>
        </p:nvSpPr>
        <p:spPr bwMode="auto">
          <a:xfrm>
            <a:off x="1676525" y="4041697"/>
            <a:ext cx="75950" cy="111758"/>
          </a:xfrm>
          <a:prstGeom prst="plus">
            <a:avLst>
              <a:gd name="adj" fmla="val 25000"/>
            </a:avLst>
          </a:prstGeom>
          <a:gradFill rotWithShape="1">
            <a:gsLst>
              <a:gs pos="0">
                <a:srgbClr val="525252"/>
              </a:gs>
              <a:gs pos="50000">
                <a:srgbClr val="B2B2B2"/>
              </a:gs>
              <a:gs pos="100000">
                <a:srgbClr val="525252"/>
              </a:gs>
            </a:gsLst>
            <a:lin ang="0" scaled="1"/>
          </a:gradFill>
          <a:ln w="9525">
            <a:noFill/>
            <a:miter lim="800000"/>
            <a:headEnd/>
            <a:tailEnd/>
          </a:ln>
        </p:spPr>
        <p:txBody>
          <a:bodyPr wrap="none" lIns="91434" tIns="45717" rIns="91434" bIns="45717" anchor="ctr"/>
          <a:lstStyle/>
          <a:p>
            <a:endParaRPr lang="vi-VN"/>
          </a:p>
        </p:txBody>
      </p:sp>
      <p:sp>
        <p:nvSpPr>
          <p:cNvPr id="15421" name="AutoShape 189"/>
          <p:cNvSpPr>
            <a:spLocks noChangeArrowheads="1"/>
          </p:cNvSpPr>
          <p:nvPr/>
        </p:nvSpPr>
        <p:spPr bwMode="auto">
          <a:xfrm>
            <a:off x="2666688" y="4041697"/>
            <a:ext cx="76888" cy="111758"/>
          </a:xfrm>
          <a:prstGeom prst="plus">
            <a:avLst>
              <a:gd name="adj" fmla="val 25000"/>
            </a:avLst>
          </a:prstGeom>
          <a:gradFill rotWithShape="1">
            <a:gsLst>
              <a:gs pos="0">
                <a:srgbClr val="525252"/>
              </a:gs>
              <a:gs pos="50000">
                <a:srgbClr val="B2B2B2"/>
              </a:gs>
              <a:gs pos="100000">
                <a:srgbClr val="525252"/>
              </a:gs>
            </a:gsLst>
            <a:lin ang="0" scaled="1"/>
          </a:gradFill>
          <a:ln w="9525">
            <a:noFill/>
            <a:miter lim="800000"/>
            <a:headEnd/>
            <a:tailEnd/>
          </a:ln>
        </p:spPr>
        <p:txBody>
          <a:bodyPr wrap="none" lIns="91434" tIns="45717" rIns="91434" bIns="45717" anchor="ctr"/>
          <a:lstStyle/>
          <a:p>
            <a:endParaRPr lang="vi-VN"/>
          </a:p>
        </p:txBody>
      </p:sp>
      <p:grpSp>
        <p:nvGrpSpPr>
          <p:cNvPr id="9" name="Group 190"/>
          <p:cNvGrpSpPr>
            <a:grpSpLocks/>
          </p:cNvGrpSpPr>
          <p:nvPr/>
        </p:nvGrpSpPr>
        <p:grpSpPr bwMode="auto">
          <a:xfrm rot="-1349821">
            <a:off x="1619329" y="3626220"/>
            <a:ext cx="971409" cy="742863"/>
            <a:chOff x="1008" y="2304"/>
            <a:chExt cx="612" cy="612"/>
          </a:xfrm>
        </p:grpSpPr>
        <p:sp>
          <p:nvSpPr>
            <p:cNvPr id="15443" name="Rectangle 191"/>
            <p:cNvSpPr>
              <a:spLocks noChangeArrowheads="1"/>
            </p:cNvSpPr>
            <p:nvPr/>
          </p:nvSpPr>
          <p:spPr bwMode="auto">
            <a:xfrm>
              <a:off x="1296" y="2592"/>
              <a:ext cx="288" cy="48"/>
            </a:xfrm>
            <a:prstGeom prst="rect">
              <a:avLst/>
            </a:prstGeom>
            <a:solidFill>
              <a:srgbClr val="0099FF"/>
            </a:solidFill>
            <a:ln w="9525">
              <a:solidFill>
                <a:srgbClr val="66FF33"/>
              </a:solidFill>
              <a:miter lim="800000"/>
              <a:headEnd/>
              <a:tailEnd/>
            </a:ln>
          </p:spPr>
          <p:txBody>
            <a:bodyPr wrap="none" anchor="ctr"/>
            <a:lstStyle/>
            <a:p>
              <a:endParaRPr lang="vi-VN"/>
            </a:p>
          </p:txBody>
        </p:sp>
        <p:sp>
          <p:nvSpPr>
            <p:cNvPr id="15444" name="Oval 192"/>
            <p:cNvSpPr>
              <a:spLocks noChangeArrowheads="1"/>
            </p:cNvSpPr>
            <p:nvPr/>
          </p:nvSpPr>
          <p:spPr bwMode="auto">
            <a:xfrm>
              <a:off x="1008" y="2304"/>
              <a:ext cx="612" cy="612"/>
            </a:xfrm>
            <a:prstGeom prst="ellipse">
              <a:avLst/>
            </a:prstGeom>
            <a:noFill/>
            <a:ln w="9525">
              <a:noFill/>
              <a:round/>
              <a:headEnd/>
              <a:tailEnd/>
            </a:ln>
          </p:spPr>
          <p:txBody>
            <a:bodyPr wrap="none" anchor="ctr"/>
            <a:lstStyle/>
            <a:p>
              <a:endParaRPr lang="vi-VN"/>
            </a:p>
          </p:txBody>
        </p:sp>
      </p:grpSp>
      <p:sp>
        <p:nvSpPr>
          <p:cNvPr id="15423" name="Oval 193"/>
          <p:cNvSpPr>
            <a:spLocks noChangeArrowheads="1"/>
          </p:cNvSpPr>
          <p:nvPr/>
        </p:nvSpPr>
        <p:spPr bwMode="auto">
          <a:xfrm>
            <a:off x="2427586" y="4002253"/>
            <a:ext cx="73137" cy="74944"/>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5424" name="Oval 194"/>
          <p:cNvSpPr>
            <a:spLocks noChangeArrowheads="1"/>
          </p:cNvSpPr>
          <p:nvPr/>
        </p:nvSpPr>
        <p:spPr bwMode="auto">
          <a:xfrm>
            <a:off x="2057213" y="4002253"/>
            <a:ext cx="73137" cy="74944"/>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5425" name="Oval 195"/>
          <p:cNvSpPr>
            <a:spLocks noChangeArrowheads="1"/>
          </p:cNvSpPr>
          <p:nvPr/>
        </p:nvSpPr>
        <p:spPr bwMode="auto">
          <a:xfrm>
            <a:off x="2419147" y="4000939"/>
            <a:ext cx="73137" cy="74943"/>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5426" name="Line 196"/>
          <p:cNvSpPr>
            <a:spLocks noChangeShapeType="1"/>
          </p:cNvSpPr>
          <p:nvPr/>
        </p:nvSpPr>
        <p:spPr bwMode="auto">
          <a:xfrm>
            <a:off x="2743575" y="4095605"/>
            <a:ext cx="990162" cy="2630"/>
          </a:xfrm>
          <a:prstGeom prst="line">
            <a:avLst/>
          </a:prstGeom>
          <a:noFill/>
          <a:ln w="28575">
            <a:solidFill>
              <a:schemeClr val="tx1"/>
            </a:solidFill>
            <a:round/>
            <a:headEnd/>
            <a:tailEnd/>
          </a:ln>
        </p:spPr>
        <p:txBody>
          <a:bodyPr lIns="91434" tIns="45717" rIns="91434" bIns="45717"/>
          <a:lstStyle/>
          <a:p>
            <a:endParaRPr lang="en-US"/>
          </a:p>
        </p:txBody>
      </p:sp>
      <p:sp>
        <p:nvSpPr>
          <p:cNvPr id="144581" name="Text Box 197"/>
          <p:cNvSpPr txBox="1">
            <a:spLocks noChangeArrowheads="1"/>
          </p:cNvSpPr>
          <p:nvPr/>
        </p:nvSpPr>
        <p:spPr bwMode="auto">
          <a:xfrm>
            <a:off x="152838" y="3067431"/>
            <a:ext cx="1218950" cy="461659"/>
          </a:xfrm>
          <a:prstGeom prst="rect">
            <a:avLst/>
          </a:prstGeom>
          <a:noFill/>
          <a:ln w="9525">
            <a:noFill/>
            <a:miter lim="800000"/>
            <a:headEnd/>
            <a:tailEnd/>
          </a:ln>
        </p:spPr>
        <p:txBody>
          <a:bodyPr lIns="91434" tIns="45717" rIns="91434" bIns="45717">
            <a:spAutoFit/>
          </a:bodyPr>
          <a:lstStyle/>
          <a:p>
            <a:pPr eaLnBrk="1" hangingPunct="1">
              <a:spcBef>
                <a:spcPct val="50000"/>
              </a:spcBef>
            </a:pPr>
            <a:r>
              <a:rPr lang="en-US" sz="2400" b="1" dirty="0">
                <a:solidFill>
                  <a:schemeClr val="hlink"/>
                </a:solidFill>
                <a:latin typeface="Times New Roman" pitchFamily="18" charset="0"/>
                <a:cs typeface="Times New Roman" pitchFamily="18" charset="0"/>
              </a:rPr>
              <a:t>U</a:t>
            </a:r>
            <a:r>
              <a:rPr lang="en-US" sz="2400" b="1" baseline="-25000" dirty="0">
                <a:solidFill>
                  <a:schemeClr val="hlink"/>
                </a:solidFill>
                <a:latin typeface="Times New Roman" pitchFamily="18" charset="0"/>
                <a:cs typeface="Times New Roman" pitchFamily="18" charset="0"/>
              </a:rPr>
              <a:t>1</a:t>
            </a:r>
            <a:r>
              <a:rPr lang="en-US" sz="2400" b="1" dirty="0">
                <a:solidFill>
                  <a:schemeClr val="hlink"/>
                </a:solidFill>
                <a:latin typeface="Times New Roman" pitchFamily="18" charset="0"/>
                <a:cs typeface="Times New Roman" pitchFamily="18" charset="0"/>
              </a:rPr>
              <a:t> = </a:t>
            </a:r>
            <a:r>
              <a:rPr lang="vi-VN" sz="2400" b="1" dirty="0">
                <a:solidFill>
                  <a:schemeClr val="hlink"/>
                </a:solidFill>
                <a:latin typeface="Times New Roman" pitchFamily="18" charset="0"/>
                <a:cs typeface="Times New Roman" pitchFamily="18" charset="0"/>
              </a:rPr>
              <a:t>3</a:t>
            </a:r>
            <a:r>
              <a:rPr lang="en-US" sz="2400" b="1" dirty="0">
                <a:solidFill>
                  <a:schemeClr val="hlink"/>
                </a:solidFill>
                <a:latin typeface="Times New Roman" pitchFamily="18" charset="0"/>
                <a:cs typeface="Times New Roman" pitchFamily="18" charset="0"/>
              </a:rPr>
              <a:t>V</a:t>
            </a:r>
          </a:p>
        </p:txBody>
      </p:sp>
      <p:sp>
        <p:nvSpPr>
          <p:cNvPr id="144582" name="Freeform 198"/>
          <p:cNvSpPr>
            <a:spLocks/>
          </p:cNvSpPr>
          <p:nvPr/>
        </p:nvSpPr>
        <p:spPr bwMode="auto">
          <a:xfrm>
            <a:off x="190344" y="3753756"/>
            <a:ext cx="419131" cy="73629"/>
          </a:xfrm>
          <a:custGeom>
            <a:avLst/>
            <a:gdLst>
              <a:gd name="T0" fmla="*/ 0 w 144"/>
              <a:gd name="T1" fmla="*/ 2147483647 h 96"/>
              <a:gd name="T2" fmla="*/ 2147483647 w 144"/>
              <a:gd name="T3" fmla="*/ 0 h 96"/>
              <a:gd name="T4" fmla="*/ 2147483647 w 144"/>
              <a:gd name="T5" fmla="*/ 2147483647 h 96"/>
              <a:gd name="T6" fmla="*/ 2147483647 w 144"/>
              <a:gd name="T7" fmla="*/ 0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0" y="96"/>
                </a:moveTo>
                <a:cubicBezTo>
                  <a:pt x="16" y="48"/>
                  <a:pt x="32" y="0"/>
                  <a:pt x="48" y="0"/>
                </a:cubicBezTo>
                <a:cubicBezTo>
                  <a:pt x="64" y="0"/>
                  <a:pt x="80" y="96"/>
                  <a:pt x="96" y="96"/>
                </a:cubicBezTo>
                <a:cubicBezTo>
                  <a:pt x="112" y="96"/>
                  <a:pt x="136" y="16"/>
                  <a:pt x="144" y="0"/>
                </a:cubicBezTo>
              </a:path>
            </a:pathLst>
          </a:custGeom>
          <a:noFill/>
          <a:ln w="25400">
            <a:solidFill>
              <a:schemeClr val="tx1"/>
            </a:solidFill>
            <a:round/>
            <a:headEnd/>
            <a:tailEnd/>
          </a:ln>
        </p:spPr>
        <p:txBody>
          <a:bodyPr lIns="91434" tIns="45717" rIns="91434" bIns="45717"/>
          <a:lstStyle/>
          <a:p>
            <a:endParaRPr lang="en-US"/>
          </a:p>
        </p:txBody>
      </p:sp>
      <p:sp>
        <p:nvSpPr>
          <p:cNvPr id="15429" name="Line 199"/>
          <p:cNvSpPr>
            <a:spLocks noChangeShapeType="1"/>
          </p:cNvSpPr>
          <p:nvPr/>
        </p:nvSpPr>
        <p:spPr bwMode="auto">
          <a:xfrm>
            <a:off x="380688" y="3524981"/>
            <a:ext cx="1875" cy="110443"/>
          </a:xfrm>
          <a:prstGeom prst="line">
            <a:avLst/>
          </a:prstGeom>
          <a:noFill/>
          <a:ln w="28575">
            <a:solidFill>
              <a:schemeClr val="tx1"/>
            </a:solidFill>
            <a:round/>
            <a:headEnd/>
            <a:tailEnd/>
          </a:ln>
        </p:spPr>
        <p:txBody>
          <a:bodyPr lIns="91434" tIns="45717" rIns="91434" bIns="45717"/>
          <a:lstStyle/>
          <a:p>
            <a:endParaRPr lang="en-US"/>
          </a:p>
        </p:txBody>
      </p:sp>
      <p:sp>
        <p:nvSpPr>
          <p:cNvPr id="15430" name="Line 200"/>
          <p:cNvSpPr>
            <a:spLocks noChangeShapeType="1"/>
          </p:cNvSpPr>
          <p:nvPr/>
        </p:nvSpPr>
        <p:spPr bwMode="auto">
          <a:xfrm>
            <a:off x="380688" y="3906273"/>
            <a:ext cx="1875" cy="277423"/>
          </a:xfrm>
          <a:prstGeom prst="line">
            <a:avLst/>
          </a:prstGeom>
          <a:noFill/>
          <a:ln w="28575">
            <a:solidFill>
              <a:schemeClr val="tx1"/>
            </a:solidFill>
            <a:round/>
            <a:headEnd/>
            <a:tailEnd/>
          </a:ln>
        </p:spPr>
        <p:txBody>
          <a:bodyPr lIns="91434" tIns="45717" rIns="91434" bIns="45717"/>
          <a:lstStyle/>
          <a:p>
            <a:endParaRPr lang="en-US"/>
          </a:p>
        </p:txBody>
      </p:sp>
      <p:sp>
        <p:nvSpPr>
          <p:cNvPr id="15431" name="Oval 201"/>
          <p:cNvSpPr>
            <a:spLocks noChangeArrowheads="1"/>
          </p:cNvSpPr>
          <p:nvPr/>
        </p:nvSpPr>
        <p:spPr bwMode="auto">
          <a:xfrm>
            <a:off x="304738" y="3601239"/>
            <a:ext cx="149087" cy="110443"/>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5432" name="Oval 202"/>
          <p:cNvSpPr>
            <a:spLocks noChangeArrowheads="1"/>
          </p:cNvSpPr>
          <p:nvPr/>
        </p:nvSpPr>
        <p:spPr bwMode="auto">
          <a:xfrm>
            <a:off x="307550" y="3830015"/>
            <a:ext cx="150025" cy="110443"/>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5433" name="Oval 203"/>
          <p:cNvSpPr>
            <a:spLocks noChangeArrowheads="1"/>
          </p:cNvSpPr>
          <p:nvPr/>
        </p:nvSpPr>
        <p:spPr bwMode="auto">
          <a:xfrm>
            <a:off x="1908126" y="2432381"/>
            <a:ext cx="149087" cy="111758"/>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5434" name="Oval 204"/>
          <p:cNvSpPr>
            <a:spLocks noChangeArrowheads="1"/>
          </p:cNvSpPr>
          <p:nvPr/>
        </p:nvSpPr>
        <p:spPr bwMode="auto">
          <a:xfrm>
            <a:off x="1145813" y="2432381"/>
            <a:ext cx="150025" cy="111758"/>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5435" name="Oval 205"/>
          <p:cNvSpPr>
            <a:spLocks noChangeArrowheads="1"/>
          </p:cNvSpPr>
          <p:nvPr/>
        </p:nvSpPr>
        <p:spPr bwMode="auto">
          <a:xfrm>
            <a:off x="7165550" y="2237791"/>
            <a:ext cx="150025" cy="110443"/>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5436" name="Oval 206"/>
          <p:cNvSpPr>
            <a:spLocks noChangeArrowheads="1"/>
          </p:cNvSpPr>
          <p:nvPr/>
        </p:nvSpPr>
        <p:spPr bwMode="auto">
          <a:xfrm>
            <a:off x="7848162" y="2237791"/>
            <a:ext cx="150025" cy="110443"/>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44591" name="Text Box 207"/>
          <p:cNvSpPr txBox="1">
            <a:spLocks noChangeArrowheads="1"/>
          </p:cNvSpPr>
          <p:nvPr/>
        </p:nvSpPr>
        <p:spPr bwMode="auto">
          <a:xfrm>
            <a:off x="6933950" y="3162096"/>
            <a:ext cx="1447737" cy="461659"/>
          </a:xfrm>
          <a:prstGeom prst="rect">
            <a:avLst/>
          </a:prstGeom>
          <a:noFill/>
          <a:ln w="9525">
            <a:noFill/>
            <a:miter lim="800000"/>
            <a:headEnd/>
            <a:tailEnd/>
          </a:ln>
        </p:spPr>
        <p:txBody>
          <a:bodyPr lIns="91434" tIns="45717" rIns="91434" bIns="45717">
            <a:spAutoFit/>
          </a:bodyPr>
          <a:lstStyle/>
          <a:p>
            <a:pPr eaLnBrk="1" hangingPunct="1">
              <a:spcBef>
                <a:spcPct val="50000"/>
              </a:spcBef>
            </a:pPr>
            <a:r>
              <a:rPr lang="en-US" sz="2400" b="1" dirty="0">
                <a:solidFill>
                  <a:schemeClr val="hlink"/>
                </a:solidFill>
                <a:latin typeface="Times New Roman" pitchFamily="18" charset="0"/>
                <a:cs typeface="Times New Roman" pitchFamily="18" charset="0"/>
              </a:rPr>
              <a:t>U2 = </a:t>
            </a:r>
            <a:r>
              <a:rPr lang="vi-VN" sz="2400" b="1" dirty="0">
                <a:solidFill>
                  <a:schemeClr val="hlink"/>
                </a:solidFill>
                <a:latin typeface="Times New Roman" pitchFamily="18" charset="0"/>
                <a:cs typeface="Times New Roman" pitchFamily="18" charset="0"/>
              </a:rPr>
              <a:t>6</a:t>
            </a:r>
            <a:r>
              <a:rPr lang="en-US" sz="2400" b="1" dirty="0">
                <a:solidFill>
                  <a:schemeClr val="hlink"/>
                </a:solidFill>
                <a:latin typeface="Times New Roman" pitchFamily="18" charset="0"/>
                <a:cs typeface="Times New Roman" pitchFamily="18" charset="0"/>
              </a:rPr>
              <a:t>V</a:t>
            </a:r>
          </a:p>
        </p:txBody>
      </p:sp>
      <p:sp>
        <p:nvSpPr>
          <p:cNvPr id="15438" name="Rectangle 208"/>
          <p:cNvSpPr>
            <a:spLocks noChangeArrowheads="1"/>
          </p:cNvSpPr>
          <p:nvPr/>
        </p:nvSpPr>
        <p:spPr bwMode="auto">
          <a:xfrm>
            <a:off x="75951" y="4153455"/>
            <a:ext cx="2286000" cy="461659"/>
          </a:xfrm>
          <a:prstGeom prst="rect">
            <a:avLst/>
          </a:prstGeom>
          <a:noFill/>
          <a:ln w="9525">
            <a:noFill/>
            <a:miter lim="800000"/>
            <a:headEnd/>
            <a:tailEnd/>
          </a:ln>
        </p:spPr>
        <p:txBody>
          <a:bodyPr lIns="91434" tIns="45717" rIns="91434" bIns="45717">
            <a:spAutoFit/>
          </a:bodyPr>
          <a:lstStyle/>
          <a:p>
            <a:pPr eaLnBrk="1" hangingPunct="1"/>
            <a:r>
              <a:rPr lang="en-US" sz="2400" b="1" dirty="0">
                <a:latin typeface=".VnTime" pitchFamily="34" charset="0"/>
              </a:rPr>
              <a:t>n</a:t>
            </a:r>
            <a:r>
              <a:rPr lang="en-US" sz="2400" b="1" baseline="-25000" dirty="0">
                <a:latin typeface=".VnTime" pitchFamily="34" charset="0"/>
              </a:rPr>
              <a:t>1</a:t>
            </a:r>
            <a:r>
              <a:rPr lang="en-US" sz="2400" b="1" dirty="0">
                <a:latin typeface=".VnTime" pitchFamily="34" charset="0"/>
              </a:rPr>
              <a:t> = 200 </a:t>
            </a:r>
            <a:r>
              <a:rPr lang="en-US" sz="2400" b="1" dirty="0" err="1">
                <a:latin typeface=".VnTime" pitchFamily="34" charset="0"/>
              </a:rPr>
              <a:t>vßng</a:t>
            </a:r>
            <a:endParaRPr lang="en-US" sz="2400" b="1" dirty="0">
              <a:latin typeface=".VnTime" pitchFamily="34" charset="0"/>
            </a:endParaRPr>
          </a:p>
        </p:txBody>
      </p:sp>
      <p:sp>
        <p:nvSpPr>
          <p:cNvPr id="15439" name="Rectangle 209"/>
          <p:cNvSpPr>
            <a:spLocks noChangeArrowheads="1"/>
          </p:cNvSpPr>
          <p:nvPr/>
        </p:nvSpPr>
        <p:spPr bwMode="auto">
          <a:xfrm>
            <a:off x="6172576" y="4153455"/>
            <a:ext cx="2286000" cy="461659"/>
          </a:xfrm>
          <a:prstGeom prst="rect">
            <a:avLst/>
          </a:prstGeom>
          <a:noFill/>
          <a:ln w="9525">
            <a:noFill/>
            <a:miter lim="800000"/>
            <a:headEnd/>
            <a:tailEnd/>
          </a:ln>
        </p:spPr>
        <p:txBody>
          <a:bodyPr lIns="91434" tIns="45717" rIns="91434" bIns="45717">
            <a:spAutoFit/>
          </a:bodyPr>
          <a:lstStyle/>
          <a:p>
            <a:pPr eaLnBrk="1" hangingPunct="1"/>
            <a:r>
              <a:rPr lang="en-US" sz="2400" b="1" dirty="0">
                <a:latin typeface=".VnTime" pitchFamily="34" charset="0"/>
              </a:rPr>
              <a:t>n</a:t>
            </a:r>
            <a:r>
              <a:rPr lang="en-US" sz="2400" b="1" baseline="-25000" dirty="0">
                <a:latin typeface=".VnTime" pitchFamily="34" charset="0"/>
              </a:rPr>
              <a:t>2</a:t>
            </a:r>
            <a:r>
              <a:rPr lang="en-US" sz="2400" b="1" dirty="0">
                <a:latin typeface=".VnTime" pitchFamily="34" charset="0"/>
              </a:rPr>
              <a:t> = 400 </a:t>
            </a:r>
            <a:r>
              <a:rPr lang="en-US" sz="2400" b="1" dirty="0" err="1">
                <a:latin typeface=".VnTime" pitchFamily="34" charset="0"/>
              </a:rPr>
              <a:t>vßng</a:t>
            </a:r>
            <a:endParaRPr lang="en-US" sz="2400" b="1" dirty="0">
              <a:latin typeface=".VnTime" pitchFamily="34" charset="0"/>
            </a:endParaRPr>
          </a:p>
        </p:txBody>
      </p:sp>
      <p:sp>
        <p:nvSpPr>
          <p:cNvPr id="15440" name="Text Box 210"/>
          <p:cNvSpPr txBox="1">
            <a:spLocks noChangeArrowheads="1"/>
          </p:cNvSpPr>
          <p:nvPr/>
        </p:nvSpPr>
        <p:spPr bwMode="auto">
          <a:xfrm>
            <a:off x="609475" y="2095792"/>
            <a:ext cx="1143000" cy="284687"/>
          </a:xfrm>
          <a:prstGeom prst="rect">
            <a:avLst/>
          </a:prstGeom>
          <a:noFill/>
          <a:ln w="9525">
            <a:noFill/>
            <a:miter lim="800000"/>
            <a:headEnd/>
            <a:tailEnd/>
          </a:ln>
        </p:spPr>
        <p:txBody>
          <a:bodyPr lIns="91434" tIns="45717" rIns="91434" bIns="45717">
            <a:spAutoFit/>
          </a:bodyPr>
          <a:lstStyle/>
          <a:p>
            <a:pPr algn="ctr" eaLnBrk="1" hangingPunct="1">
              <a:spcBef>
                <a:spcPct val="50000"/>
              </a:spcBef>
            </a:pPr>
            <a:r>
              <a:rPr lang="en-US" sz="500" i="1" dirty="0">
                <a:solidFill>
                  <a:schemeClr val="accent2"/>
                </a:solidFill>
                <a:latin typeface=".VnTimeH" pitchFamily="34" charset="0"/>
              </a:rPr>
              <a:t>KHOA VËT </a:t>
            </a:r>
            <a:r>
              <a:rPr lang="en-US" sz="500" i="1" dirty="0" err="1">
                <a:solidFill>
                  <a:schemeClr val="accent2"/>
                </a:solidFill>
                <a:latin typeface=".VnTimeH" pitchFamily="34" charset="0"/>
              </a:rPr>
              <a:t>TR­êng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cao</a:t>
            </a:r>
            <a:r>
              <a:rPr lang="en-US" sz="500" i="1" dirty="0">
                <a:solidFill>
                  <a:schemeClr val="accent2"/>
                </a:solidFill>
                <a:latin typeface=".VnTimeH" pitchFamily="34" charset="0"/>
              </a:rPr>
              <a:t> ®¼ng</a:t>
            </a:r>
          </a:p>
          <a:p>
            <a:pPr algn="ctr" eaLnBrk="1" hangingPunct="1">
              <a:spcBef>
                <a:spcPct val="50000"/>
              </a:spcBef>
            </a:pPr>
            <a:r>
              <a:rPr lang="en-US" sz="500" i="1" dirty="0">
                <a:solidFill>
                  <a:schemeClr val="accent2"/>
                </a:solidFill>
                <a:latin typeface=".VnTimeH" pitchFamily="34" charset="0"/>
              </a:rPr>
              <a:t> s­ ph¹m </a:t>
            </a:r>
            <a:r>
              <a:rPr lang="en-US" sz="500" i="1" dirty="0" err="1">
                <a:solidFill>
                  <a:schemeClr val="accent2"/>
                </a:solidFill>
                <a:latin typeface=".VnTimeH" pitchFamily="34" charset="0"/>
              </a:rPr>
              <a:t>qu¶ng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ninh</a:t>
            </a:r>
            <a:endParaRPr lang="en-US" sz="500" i="1" dirty="0">
              <a:solidFill>
                <a:schemeClr val="accent2"/>
              </a:solidFill>
              <a:latin typeface=".VnTimeH" pitchFamily="34" charset="0"/>
            </a:endParaRPr>
          </a:p>
        </p:txBody>
      </p:sp>
      <p:sp>
        <p:nvSpPr>
          <p:cNvPr id="15441" name="Text Box 211"/>
          <p:cNvSpPr txBox="1">
            <a:spLocks noChangeArrowheads="1"/>
          </p:cNvSpPr>
          <p:nvPr/>
        </p:nvSpPr>
        <p:spPr bwMode="auto">
          <a:xfrm>
            <a:off x="6782050" y="1943275"/>
            <a:ext cx="1143000" cy="284687"/>
          </a:xfrm>
          <a:prstGeom prst="rect">
            <a:avLst/>
          </a:prstGeom>
          <a:noFill/>
          <a:ln w="9525">
            <a:noFill/>
            <a:miter lim="800000"/>
            <a:headEnd/>
            <a:tailEnd/>
          </a:ln>
        </p:spPr>
        <p:txBody>
          <a:bodyPr lIns="91434" tIns="45717" rIns="91434" bIns="45717">
            <a:spAutoFit/>
          </a:bodyPr>
          <a:lstStyle/>
          <a:p>
            <a:pPr algn="ctr" eaLnBrk="1" hangingPunct="1">
              <a:spcBef>
                <a:spcPct val="50000"/>
              </a:spcBef>
            </a:pPr>
            <a:r>
              <a:rPr lang="en-US" sz="500" i="1" dirty="0">
                <a:solidFill>
                  <a:schemeClr val="accent2"/>
                </a:solidFill>
                <a:latin typeface=".VnTimeH" pitchFamily="34" charset="0"/>
              </a:rPr>
              <a:t>KHOA VËT </a:t>
            </a:r>
            <a:r>
              <a:rPr lang="en-US" sz="500" i="1" dirty="0" err="1">
                <a:solidFill>
                  <a:schemeClr val="accent2"/>
                </a:solidFill>
                <a:latin typeface=".VnTimeH" pitchFamily="34" charset="0"/>
              </a:rPr>
              <a:t>TR­êng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cao</a:t>
            </a:r>
            <a:r>
              <a:rPr lang="en-US" sz="500" i="1" dirty="0">
                <a:solidFill>
                  <a:schemeClr val="accent2"/>
                </a:solidFill>
                <a:latin typeface=".VnTimeH" pitchFamily="34" charset="0"/>
              </a:rPr>
              <a:t> ®¼ng</a:t>
            </a:r>
          </a:p>
          <a:p>
            <a:pPr algn="ctr" eaLnBrk="1" hangingPunct="1">
              <a:spcBef>
                <a:spcPct val="50000"/>
              </a:spcBef>
            </a:pPr>
            <a:r>
              <a:rPr lang="en-US" sz="500" i="1" dirty="0">
                <a:solidFill>
                  <a:schemeClr val="accent2"/>
                </a:solidFill>
                <a:latin typeface=".VnTimeH" pitchFamily="34" charset="0"/>
              </a:rPr>
              <a:t> s­ ph¹m </a:t>
            </a:r>
            <a:r>
              <a:rPr lang="en-US" sz="500" i="1" dirty="0" err="1">
                <a:solidFill>
                  <a:schemeClr val="accent2"/>
                </a:solidFill>
                <a:latin typeface=".VnTimeH" pitchFamily="34" charset="0"/>
              </a:rPr>
              <a:t>qu¶ng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ninh</a:t>
            </a:r>
            <a:endParaRPr lang="en-US" sz="500" i="1" dirty="0">
              <a:solidFill>
                <a:schemeClr val="accent2"/>
              </a:solidFill>
              <a:latin typeface=".VnTimeH" pitchFamily="34" charset="0"/>
            </a:endParaRPr>
          </a:p>
        </p:txBody>
      </p:sp>
      <p:sp>
        <p:nvSpPr>
          <p:cNvPr id="144596" name="Freeform 212"/>
          <p:cNvSpPr>
            <a:spLocks/>
          </p:cNvSpPr>
          <p:nvPr/>
        </p:nvSpPr>
        <p:spPr bwMode="auto">
          <a:xfrm>
            <a:off x="6731417" y="3365890"/>
            <a:ext cx="227850" cy="111758"/>
          </a:xfrm>
          <a:custGeom>
            <a:avLst/>
            <a:gdLst>
              <a:gd name="T0" fmla="*/ 0 w 144"/>
              <a:gd name="T1" fmla="*/ 2147483647 h 96"/>
              <a:gd name="T2" fmla="*/ 2147483647 w 144"/>
              <a:gd name="T3" fmla="*/ 0 h 96"/>
              <a:gd name="T4" fmla="*/ 2147483647 w 144"/>
              <a:gd name="T5" fmla="*/ 2147483647 h 96"/>
              <a:gd name="T6" fmla="*/ 2147483647 w 144"/>
              <a:gd name="T7" fmla="*/ 0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0" y="96"/>
                </a:moveTo>
                <a:cubicBezTo>
                  <a:pt x="16" y="48"/>
                  <a:pt x="32" y="0"/>
                  <a:pt x="48" y="0"/>
                </a:cubicBezTo>
                <a:cubicBezTo>
                  <a:pt x="64" y="0"/>
                  <a:pt x="80" y="96"/>
                  <a:pt x="96" y="96"/>
                </a:cubicBezTo>
                <a:cubicBezTo>
                  <a:pt x="112" y="96"/>
                  <a:pt x="136" y="16"/>
                  <a:pt x="144" y="0"/>
                </a:cubicBezTo>
              </a:path>
            </a:pathLst>
          </a:custGeom>
          <a:noFill/>
          <a:ln w="25400">
            <a:solidFill>
              <a:schemeClr val="tx1"/>
            </a:solidFill>
            <a:round/>
            <a:headEnd/>
            <a:tailEnd/>
          </a:ln>
        </p:spPr>
        <p:txBody>
          <a:bodyPr lIns="91434" tIns="45717" rIns="91434" bIns="45717"/>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4582"/>
                                        </p:tgtEl>
                                        <p:attrNameLst>
                                          <p:attrName>style.visibility</p:attrName>
                                        </p:attrNameLst>
                                      </p:cBhvr>
                                      <p:to>
                                        <p:strVal val="visible"/>
                                      </p:to>
                                    </p:set>
                                    <p:animEffect transition="in" filter="wedge">
                                      <p:cBhvr>
                                        <p:cTn id="7" dur="2000"/>
                                        <p:tgtEl>
                                          <p:spTgt spid="1445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nodeType="clickEffect">
                                  <p:stCondLst>
                                    <p:cond delay="0"/>
                                  </p:stCondLst>
                                  <p:childTnLst>
                                    <p:animRot by="1380000">
                                      <p:cBhvr>
                                        <p:cTn id="11" dur="1000" fill="hold"/>
                                        <p:tgtEl>
                                          <p:spTgt spid="9"/>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2" name="hammer.wav"/>
                                        </p:tgtEl>
                                      </p:cMediaNode>
                                    </p:audio>
                                  </p:subTnLst>
                                </p:cTn>
                              </p:par>
                              <p:par>
                                <p:cTn id="12" presetID="20" presetClass="entr" presetSubtype="0" repeatCount="indefinite"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edge">
                                      <p:cBhvr>
                                        <p:cTn id="14" dur="500"/>
                                        <p:tgtEl>
                                          <p:spTgt spid="2"/>
                                        </p:tgtEl>
                                      </p:cBhvr>
                                    </p:animEffect>
                                  </p:childTnLst>
                                </p:cTn>
                              </p:par>
                              <p:par>
                                <p:cTn id="15" presetID="55" presetClass="exit" presetSubtype="0" repeatCount="indefinite" fill="hold" nodeType="withEffect">
                                  <p:stCondLst>
                                    <p:cond delay="0"/>
                                  </p:stCondLst>
                                  <p:childTnLst>
                                    <p:anim calcmode="lin" valueType="num">
                                      <p:cBhvr>
                                        <p:cTn id="16" dur="500"/>
                                        <p:tgtEl>
                                          <p:spTgt spid="2"/>
                                        </p:tgtEl>
                                        <p:attrNameLst>
                                          <p:attrName>ppt_w</p:attrName>
                                        </p:attrNameLst>
                                      </p:cBhvr>
                                      <p:tavLst>
                                        <p:tav tm="0">
                                          <p:val>
                                            <p:strVal val="ppt_w"/>
                                          </p:val>
                                        </p:tav>
                                        <p:tav tm="100000">
                                          <p:val>
                                            <p:strVal val="ppt_w*0.70"/>
                                          </p:val>
                                        </p:tav>
                                      </p:tavLst>
                                    </p:anim>
                                    <p:anim calcmode="lin" valueType="num">
                                      <p:cBhvr>
                                        <p:cTn id="17" dur="500"/>
                                        <p:tgtEl>
                                          <p:spTgt spid="2"/>
                                        </p:tgtEl>
                                        <p:attrNameLst>
                                          <p:attrName>ppt_h</p:attrName>
                                        </p:attrNameLst>
                                      </p:cBhvr>
                                      <p:tavLst>
                                        <p:tav tm="0">
                                          <p:val>
                                            <p:strVal val="ppt_h"/>
                                          </p:val>
                                        </p:tav>
                                        <p:tav tm="100000">
                                          <p:val>
                                            <p:strVal val="ppt_h"/>
                                          </p:val>
                                        </p:tav>
                                      </p:tavLst>
                                    </p:anim>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8" presetClass="emph" presetSubtype="0" fill="hold" nodeType="withEffect">
                                  <p:stCondLst>
                                    <p:cond delay="0"/>
                                  </p:stCondLst>
                                  <p:childTnLst>
                                    <p:animRot by="2520000">
                                      <p:cBhvr>
                                        <p:cTn id="21" dur="1000" fill="hold"/>
                                        <p:tgtEl>
                                          <p:spTgt spid="4"/>
                                        </p:tgtEl>
                                        <p:attrNameLst>
                                          <p:attrName>r</p:attrName>
                                        </p:attrNameLst>
                                      </p:cBhvr>
                                    </p:animRot>
                                  </p:childTnLst>
                                </p:cTn>
                              </p:par>
                              <p:par>
                                <p:cTn id="22" presetID="20" presetClass="entr" presetSubtype="0" fill="hold" nodeType="withEffect">
                                  <p:stCondLst>
                                    <p:cond delay="0"/>
                                  </p:stCondLst>
                                  <p:childTnLst>
                                    <p:set>
                                      <p:cBhvr>
                                        <p:cTn id="23" dur="1" fill="hold">
                                          <p:stCondLst>
                                            <p:cond delay="0"/>
                                          </p:stCondLst>
                                        </p:cTn>
                                        <p:tgtEl>
                                          <p:spTgt spid="144581">
                                            <p:txEl>
                                              <p:pRg st="0" end="0"/>
                                            </p:txEl>
                                          </p:spTgt>
                                        </p:tgtEl>
                                        <p:attrNameLst>
                                          <p:attrName>style.visibility</p:attrName>
                                        </p:attrNameLst>
                                      </p:cBhvr>
                                      <p:to>
                                        <p:strVal val="visible"/>
                                      </p:to>
                                    </p:set>
                                    <p:animEffect transition="in" filter="wedge">
                                      <p:cBhvr>
                                        <p:cTn id="24" dur="2000"/>
                                        <p:tgtEl>
                                          <p:spTgt spid="144581">
                                            <p:txEl>
                                              <p:pRg st="0" end="0"/>
                                            </p:txEl>
                                          </p:spTgt>
                                        </p:tgtEl>
                                      </p:cBhvr>
                                    </p:animEffect>
                                  </p:childTnLst>
                                </p:cTn>
                              </p:par>
                              <p:par>
                                <p:cTn id="25" presetID="8" presetClass="emph" presetSubtype="0" fill="hold" nodeType="withEffect">
                                  <p:stCondLst>
                                    <p:cond delay="0"/>
                                  </p:stCondLst>
                                  <p:childTnLst>
                                    <p:animRot by="4200000">
                                      <p:cBhvr>
                                        <p:cTn id="26" dur="2000" fill="hold"/>
                                        <p:tgtEl>
                                          <p:spTgt spid="7"/>
                                        </p:tgtEl>
                                        <p:attrNameLst>
                                          <p:attrName>r</p:attrName>
                                        </p:attrNameLst>
                                      </p:cBhvr>
                                    </p:animRot>
                                  </p:childTnLst>
                                </p:cTn>
                              </p:par>
                              <p:par>
                                <p:cTn id="27" presetID="20" presetClass="entr" presetSubtype="0" fill="hold" nodeType="withEffect">
                                  <p:stCondLst>
                                    <p:cond delay="0"/>
                                  </p:stCondLst>
                                  <p:childTnLst>
                                    <p:set>
                                      <p:cBhvr>
                                        <p:cTn id="28" dur="1" fill="hold">
                                          <p:stCondLst>
                                            <p:cond delay="0"/>
                                          </p:stCondLst>
                                        </p:cTn>
                                        <p:tgtEl>
                                          <p:spTgt spid="144591">
                                            <p:txEl>
                                              <p:pRg st="0" end="0"/>
                                            </p:txEl>
                                          </p:spTgt>
                                        </p:tgtEl>
                                        <p:attrNameLst>
                                          <p:attrName>style.visibility</p:attrName>
                                        </p:attrNameLst>
                                      </p:cBhvr>
                                      <p:to>
                                        <p:strVal val="visible"/>
                                      </p:to>
                                    </p:set>
                                    <p:animEffect transition="in" filter="wedge">
                                      <p:cBhvr>
                                        <p:cTn id="29" dur="2000"/>
                                        <p:tgtEl>
                                          <p:spTgt spid="144591">
                                            <p:txEl>
                                              <p:pRg st="0" end="0"/>
                                            </p:txEl>
                                          </p:spTgt>
                                        </p:tgtEl>
                                      </p:cBhvr>
                                    </p:animEffect>
                                  </p:childTnLst>
                                </p:cTn>
                              </p:par>
                              <p:par>
                                <p:cTn id="30" presetID="12" presetClass="entr" presetSubtype="4" fill="hold" grpId="0" nodeType="withEffect">
                                  <p:stCondLst>
                                    <p:cond delay="0"/>
                                  </p:stCondLst>
                                  <p:iterate type="lt">
                                    <p:tmPct val="0"/>
                                  </p:iterate>
                                  <p:childTnLst>
                                    <p:set>
                                      <p:cBhvr>
                                        <p:cTn id="31" dur="1" fill="hold">
                                          <p:stCondLst>
                                            <p:cond delay="0"/>
                                          </p:stCondLst>
                                        </p:cTn>
                                        <p:tgtEl>
                                          <p:spTgt spid="144596"/>
                                        </p:tgtEl>
                                        <p:attrNameLst>
                                          <p:attrName>style.visibility</p:attrName>
                                        </p:attrNameLst>
                                      </p:cBhvr>
                                      <p:to>
                                        <p:strVal val="visible"/>
                                      </p:to>
                                    </p:set>
                                    <p:animEffect transition="in" filter="slide(fromBottom)">
                                      <p:cBhvr>
                                        <p:cTn id="32" dur="500"/>
                                        <p:tgtEl>
                                          <p:spTgt spid="144596"/>
                                        </p:tgtEl>
                                      </p:cBhvr>
                                    </p:animEffect>
                                  </p:childTnLst>
                                </p:cTn>
                              </p:par>
                              <p:par>
                                <p:cTn id="33" presetID="31" presetClass="entr" presetSubtype="0" fill="hold" grpId="1" nodeType="withEffect">
                                  <p:stCondLst>
                                    <p:cond delay="0"/>
                                  </p:stCondLst>
                                  <p:iterate type="lt">
                                    <p:tmPct val="5000"/>
                                  </p:iterate>
                                  <p:childTnLst>
                                    <p:set>
                                      <p:cBhvr>
                                        <p:cTn id="34" dur="1" fill="hold">
                                          <p:stCondLst>
                                            <p:cond delay="0"/>
                                          </p:stCondLst>
                                        </p:cTn>
                                        <p:tgtEl>
                                          <p:spTgt spid="144596"/>
                                        </p:tgtEl>
                                        <p:attrNameLst>
                                          <p:attrName>style.visibility</p:attrName>
                                        </p:attrNameLst>
                                      </p:cBhvr>
                                      <p:to>
                                        <p:strVal val="visible"/>
                                      </p:to>
                                    </p:set>
                                    <p:anim calcmode="lin" valueType="num">
                                      <p:cBhvr>
                                        <p:cTn id="35" dur="1000" fill="hold"/>
                                        <p:tgtEl>
                                          <p:spTgt spid="144596"/>
                                        </p:tgtEl>
                                        <p:attrNameLst>
                                          <p:attrName>ppt_w</p:attrName>
                                        </p:attrNameLst>
                                      </p:cBhvr>
                                      <p:tavLst>
                                        <p:tav tm="0">
                                          <p:val>
                                            <p:fltVal val="0"/>
                                          </p:val>
                                        </p:tav>
                                        <p:tav tm="100000">
                                          <p:val>
                                            <p:strVal val="#ppt_w"/>
                                          </p:val>
                                        </p:tav>
                                      </p:tavLst>
                                    </p:anim>
                                    <p:anim calcmode="lin" valueType="num">
                                      <p:cBhvr>
                                        <p:cTn id="36" dur="1000" fill="hold"/>
                                        <p:tgtEl>
                                          <p:spTgt spid="144596"/>
                                        </p:tgtEl>
                                        <p:attrNameLst>
                                          <p:attrName>ppt_h</p:attrName>
                                        </p:attrNameLst>
                                      </p:cBhvr>
                                      <p:tavLst>
                                        <p:tav tm="0">
                                          <p:val>
                                            <p:fltVal val="0"/>
                                          </p:val>
                                        </p:tav>
                                        <p:tav tm="100000">
                                          <p:val>
                                            <p:strVal val="#ppt_h"/>
                                          </p:val>
                                        </p:tav>
                                      </p:tavLst>
                                    </p:anim>
                                    <p:anim calcmode="lin" valueType="num">
                                      <p:cBhvr>
                                        <p:cTn id="37" dur="1000" fill="hold"/>
                                        <p:tgtEl>
                                          <p:spTgt spid="144596"/>
                                        </p:tgtEl>
                                        <p:attrNameLst>
                                          <p:attrName>style.rotation</p:attrName>
                                        </p:attrNameLst>
                                      </p:cBhvr>
                                      <p:tavLst>
                                        <p:tav tm="0">
                                          <p:val>
                                            <p:fltVal val="90"/>
                                          </p:val>
                                        </p:tav>
                                        <p:tav tm="100000">
                                          <p:val>
                                            <p:fltVal val="0"/>
                                          </p:val>
                                        </p:tav>
                                      </p:tavLst>
                                    </p:anim>
                                    <p:animEffect transition="in" filter="fade">
                                      <p:cBhvr>
                                        <p:cTn id="38" dur="1000"/>
                                        <p:tgtEl>
                                          <p:spTgt spid="144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82" grpId="0" animBg="1"/>
      <p:bldP spid="144596" grpId="0" animBg="1"/>
      <p:bldP spid="14459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maybienthe"/>
          <p:cNvPicPr>
            <a:picLocks noChangeAspect="1" noChangeArrowheads="1"/>
          </p:cNvPicPr>
          <p:nvPr/>
        </p:nvPicPr>
        <p:blipFill>
          <a:blip r:embed="rId3">
            <a:clrChange>
              <a:clrFrom>
                <a:srgbClr val="FFFFFF"/>
              </a:clrFrom>
              <a:clrTo>
                <a:srgbClr val="FFFFFF">
                  <a:alpha val="0"/>
                </a:srgbClr>
              </a:clrTo>
            </a:clrChange>
          </a:blip>
          <a:srcRect l="10146" t="5357" r="14493" b="17857"/>
          <a:stretch>
            <a:fillRect/>
          </a:stretch>
        </p:blipFill>
        <p:spPr bwMode="auto">
          <a:xfrm>
            <a:off x="3467444" y="3201540"/>
            <a:ext cx="2590738" cy="1559354"/>
          </a:xfrm>
          <a:prstGeom prst="rect">
            <a:avLst/>
          </a:prstGeom>
          <a:noFill/>
          <a:ln w="9525">
            <a:noFill/>
            <a:miter lim="800000"/>
            <a:headEnd/>
            <a:tailEnd/>
          </a:ln>
        </p:spPr>
      </p:pic>
      <p:sp>
        <p:nvSpPr>
          <p:cNvPr id="16387" name="Rectangle 363" descr="Medium wood"/>
          <p:cNvSpPr>
            <a:spLocks noChangeArrowheads="1"/>
          </p:cNvSpPr>
          <p:nvPr/>
        </p:nvSpPr>
        <p:spPr bwMode="auto">
          <a:xfrm>
            <a:off x="229726" y="2487603"/>
            <a:ext cx="2665749" cy="354996"/>
          </a:xfrm>
          <a:prstGeom prst="rect">
            <a:avLst/>
          </a:prstGeom>
          <a:blipFill dpi="0" rotWithShape="1">
            <a:blip r:embed="rId4"/>
            <a:srcRect/>
            <a:tile tx="0" ty="0" sx="100000" sy="100000" flip="none" algn="tl"/>
          </a:blipFill>
          <a:ln w="9525">
            <a:miter lim="800000"/>
            <a:headEnd/>
            <a:tailEnd/>
          </a:ln>
          <a:scene3d>
            <a:camera prst="legacyObliqueTopRight"/>
            <a:lightRig rig="legacyFlat3" dir="b"/>
          </a:scene3d>
          <a:sp3d extrusionH="887400" prstMaterial="legacyMatte">
            <a:bevelT w="13500" h="13500" prst="angle"/>
            <a:bevelB w="13500" h="13500" prst="angle"/>
            <a:extrusionClr>
              <a:srgbClr val="996633"/>
            </a:extrusionClr>
          </a:sp3d>
        </p:spPr>
        <p:txBody>
          <a:bodyPr wrap="none" lIns="91434" tIns="45717" rIns="91434" bIns="45717" anchor="ctr">
            <a:flatTx/>
          </a:bodyPr>
          <a:lstStyle/>
          <a:p>
            <a:endParaRPr lang="vi-VN"/>
          </a:p>
        </p:txBody>
      </p:sp>
      <p:sp>
        <p:nvSpPr>
          <p:cNvPr id="16388" name="AutoShape 364"/>
          <p:cNvSpPr>
            <a:spLocks noChangeArrowheads="1"/>
          </p:cNvSpPr>
          <p:nvPr/>
        </p:nvSpPr>
        <p:spPr bwMode="auto">
          <a:xfrm>
            <a:off x="1862181" y="2716378"/>
            <a:ext cx="183780" cy="13279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lIns="91434" tIns="45717" rIns="91434" bIns="45717" anchor="ctr"/>
          <a:lstStyle/>
          <a:p>
            <a:endParaRPr lang="en-US"/>
          </a:p>
        </p:txBody>
      </p:sp>
      <p:sp>
        <p:nvSpPr>
          <p:cNvPr id="16389" name="AutoShape 365"/>
          <p:cNvSpPr>
            <a:spLocks noChangeArrowheads="1"/>
          </p:cNvSpPr>
          <p:nvPr/>
        </p:nvSpPr>
        <p:spPr bwMode="auto">
          <a:xfrm>
            <a:off x="1144876" y="2716378"/>
            <a:ext cx="183780" cy="13279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434" tIns="45717" rIns="91434" bIns="45717" anchor="ctr"/>
          <a:lstStyle/>
          <a:p>
            <a:endParaRPr lang="en-US"/>
          </a:p>
        </p:txBody>
      </p:sp>
      <p:sp>
        <p:nvSpPr>
          <p:cNvPr id="16390" name="Rectangle 366" descr="Brown marble"/>
          <p:cNvSpPr>
            <a:spLocks noChangeArrowheads="1"/>
          </p:cNvSpPr>
          <p:nvPr/>
        </p:nvSpPr>
        <p:spPr bwMode="auto">
          <a:xfrm>
            <a:off x="646044" y="1116267"/>
            <a:ext cx="1944694" cy="1274041"/>
          </a:xfrm>
          <a:prstGeom prst="rect">
            <a:avLst/>
          </a:prstGeom>
          <a:blipFill dpi="0" rotWithShape="1">
            <a:blip r:embed="rId5"/>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663300"/>
            </a:extrusionClr>
          </a:sp3d>
        </p:spPr>
        <p:txBody>
          <a:bodyPr wrap="none" lIns="91434" tIns="45717" rIns="91434" bIns="45717" anchor="ctr">
            <a:flatTx/>
          </a:bodyPr>
          <a:lstStyle/>
          <a:p>
            <a:endParaRPr lang="vi-VN"/>
          </a:p>
        </p:txBody>
      </p:sp>
      <p:sp>
        <p:nvSpPr>
          <p:cNvPr id="16391" name="Rectangle 367"/>
          <p:cNvSpPr>
            <a:spLocks noChangeArrowheads="1"/>
          </p:cNvSpPr>
          <p:nvPr/>
        </p:nvSpPr>
        <p:spPr bwMode="auto">
          <a:xfrm>
            <a:off x="576658" y="1116267"/>
            <a:ext cx="1944694" cy="1274041"/>
          </a:xfrm>
          <a:prstGeom prst="rect">
            <a:avLst/>
          </a:prstGeom>
          <a:solidFill>
            <a:schemeClr val="bg1"/>
          </a:solidFill>
          <a:ln w="57150" cmpd="thickThin">
            <a:solidFill>
              <a:srgbClr val="663300"/>
            </a:solidFill>
            <a:miter lim="800000"/>
            <a:headEnd/>
            <a:tailEnd/>
          </a:ln>
        </p:spPr>
        <p:txBody>
          <a:bodyPr wrap="none" lIns="91434" tIns="45717" rIns="91434" bIns="45717" anchor="ctr"/>
          <a:lstStyle/>
          <a:p>
            <a:endParaRPr lang="vi-VN"/>
          </a:p>
        </p:txBody>
      </p:sp>
      <p:sp>
        <p:nvSpPr>
          <p:cNvPr id="16392" name="Rectangle 368"/>
          <p:cNvSpPr>
            <a:spLocks noChangeArrowheads="1"/>
          </p:cNvSpPr>
          <p:nvPr/>
        </p:nvSpPr>
        <p:spPr bwMode="auto">
          <a:xfrm>
            <a:off x="659171" y="1176747"/>
            <a:ext cx="1779667" cy="1005822"/>
          </a:xfrm>
          <a:prstGeom prst="rect">
            <a:avLst/>
          </a:prstGeom>
          <a:solidFill>
            <a:schemeClr val="bg1">
              <a:alpha val="38039"/>
            </a:schemeClr>
          </a:solidFill>
          <a:ln w="19050">
            <a:solidFill>
              <a:schemeClr val="tx1"/>
            </a:solidFill>
            <a:miter lim="800000"/>
            <a:headEnd/>
            <a:tailEnd/>
          </a:ln>
        </p:spPr>
        <p:txBody>
          <a:bodyPr wrap="none" lIns="91434" tIns="45717" rIns="91434" bIns="45717" anchor="ctr"/>
          <a:lstStyle/>
          <a:p>
            <a:endParaRPr lang="vi-VN"/>
          </a:p>
        </p:txBody>
      </p:sp>
      <p:sp>
        <p:nvSpPr>
          <p:cNvPr id="16393" name="Oval 369"/>
          <p:cNvSpPr>
            <a:spLocks noChangeArrowheads="1"/>
          </p:cNvSpPr>
          <p:nvPr/>
        </p:nvSpPr>
        <p:spPr bwMode="auto">
          <a:xfrm>
            <a:off x="801694" y="1277986"/>
            <a:ext cx="1511498" cy="1099173"/>
          </a:xfrm>
          <a:prstGeom prst="ellipse">
            <a:avLst/>
          </a:prstGeom>
          <a:solidFill>
            <a:srgbClr val="FFFFCC"/>
          </a:solidFill>
          <a:ln w="12700">
            <a:solidFill>
              <a:schemeClr val="accent2"/>
            </a:solidFill>
            <a:round/>
            <a:headEnd/>
            <a:tailEnd/>
          </a:ln>
        </p:spPr>
        <p:txBody>
          <a:bodyPr wrap="none" lIns="91434" tIns="45717" rIns="91434" bIns="45717" anchor="ctr"/>
          <a:lstStyle/>
          <a:p>
            <a:endParaRPr lang="vi-VN"/>
          </a:p>
        </p:txBody>
      </p:sp>
      <p:sp>
        <p:nvSpPr>
          <p:cNvPr id="16394" name="Text Box 370"/>
          <p:cNvSpPr txBox="1">
            <a:spLocks noChangeArrowheads="1"/>
          </p:cNvSpPr>
          <p:nvPr/>
        </p:nvSpPr>
        <p:spPr bwMode="auto">
          <a:xfrm rot="6420000">
            <a:off x="818930" y="1636994"/>
            <a:ext cx="259015" cy="369326"/>
          </a:xfrm>
          <a:prstGeom prst="rect">
            <a:avLst/>
          </a:prstGeom>
          <a:noFill/>
          <a:ln w="6350">
            <a:noFill/>
            <a:miter lim="800000"/>
            <a:headEnd/>
            <a:tailEnd/>
          </a:ln>
        </p:spPr>
        <p:txBody>
          <a:bodyPr lIns="91434" tIns="45717" rIns="91434" bIns="45717">
            <a:spAutoFit/>
          </a:bodyPr>
          <a:lstStyle/>
          <a:p>
            <a:pPr algn="ctr" eaLnBrk="1" hangingPunct="1"/>
            <a:r>
              <a:rPr lang="en-US">
                <a:solidFill>
                  <a:srgbClr val="0000FF"/>
                </a:solidFill>
                <a:latin typeface=".VnTime" pitchFamily="34" charset="0"/>
              </a:rPr>
              <a:t>9</a:t>
            </a:r>
            <a:endParaRPr lang="en-US">
              <a:latin typeface="Arial" charset="0"/>
            </a:endParaRPr>
          </a:p>
        </p:txBody>
      </p:sp>
      <p:sp>
        <p:nvSpPr>
          <p:cNvPr id="16395" name="Oval 371"/>
          <p:cNvSpPr>
            <a:spLocks noChangeArrowheads="1"/>
          </p:cNvSpPr>
          <p:nvPr/>
        </p:nvSpPr>
        <p:spPr bwMode="auto">
          <a:xfrm rot="5400000">
            <a:off x="966354" y="1011987"/>
            <a:ext cx="1172802" cy="1612765"/>
          </a:xfrm>
          <a:prstGeom prst="ellipse">
            <a:avLst/>
          </a:prstGeom>
          <a:noFill/>
          <a:ln w="12700">
            <a:solidFill>
              <a:srgbClr val="003300"/>
            </a:solidFill>
            <a:round/>
            <a:headEnd/>
            <a:tailEnd/>
          </a:ln>
        </p:spPr>
        <p:txBody>
          <a:bodyPr wrap="none" lIns="91434" tIns="45717" rIns="91434" bIns="45717" anchor="ctr"/>
          <a:lstStyle/>
          <a:p>
            <a:endParaRPr lang="vi-VN"/>
          </a:p>
        </p:txBody>
      </p:sp>
      <p:grpSp>
        <p:nvGrpSpPr>
          <p:cNvPr id="2" name="Group 372"/>
          <p:cNvGrpSpPr>
            <a:grpSpLocks/>
          </p:cNvGrpSpPr>
          <p:nvPr/>
        </p:nvGrpSpPr>
        <p:grpSpPr bwMode="auto">
          <a:xfrm>
            <a:off x="867120" y="1237704"/>
            <a:ext cx="1374087" cy="614850"/>
            <a:chOff x="4133" y="2568"/>
            <a:chExt cx="866" cy="532"/>
          </a:xfrm>
        </p:grpSpPr>
        <p:sp>
          <p:nvSpPr>
            <p:cNvPr id="16569" name="Arc 373"/>
            <p:cNvSpPr>
              <a:spLocks/>
            </p:cNvSpPr>
            <p:nvPr/>
          </p:nvSpPr>
          <p:spPr bwMode="auto">
            <a:xfrm rot="6681726" flipH="1">
              <a:off x="4397" y="2586"/>
              <a:ext cx="392" cy="636"/>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p:spPr>
          <p:txBody>
            <a:bodyPr wrap="none" anchor="ctr"/>
            <a:lstStyle/>
            <a:p>
              <a:endParaRPr lang="en-US"/>
            </a:p>
          </p:txBody>
        </p:sp>
        <p:sp>
          <p:nvSpPr>
            <p:cNvPr id="16570" name="Line 374"/>
            <p:cNvSpPr>
              <a:spLocks noChangeShapeType="1"/>
            </p:cNvSpPr>
            <p:nvPr/>
          </p:nvSpPr>
          <p:spPr bwMode="auto">
            <a:xfrm rot="10800000">
              <a:off x="4566" y="2709"/>
              <a:ext cx="0" cy="93"/>
            </a:xfrm>
            <a:prstGeom prst="line">
              <a:avLst/>
            </a:prstGeom>
            <a:noFill/>
            <a:ln w="9525">
              <a:solidFill>
                <a:srgbClr val="FF0000"/>
              </a:solidFill>
              <a:round/>
              <a:headEnd/>
              <a:tailEnd/>
            </a:ln>
          </p:spPr>
          <p:txBody>
            <a:bodyPr/>
            <a:lstStyle/>
            <a:p>
              <a:endParaRPr lang="en-US"/>
            </a:p>
          </p:txBody>
        </p:sp>
        <p:sp>
          <p:nvSpPr>
            <p:cNvPr id="16571" name="Text Box 375"/>
            <p:cNvSpPr txBox="1">
              <a:spLocks noChangeArrowheads="1"/>
            </p:cNvSpPr>
            <p:nvPr/>
          </p:nvSpPr>
          <p:spPr bwMode="auto">
            <a:xfrm rot="18600000">
              <a:off x="4140" y="2693"/>
              <a:ext cx="220" cy="233"/>
            </a:xfrm>
            <a:prstGeom prst="rect">
              <a:avLst/>
            </a:prstGeom>
            <a:noFill/>
            <a:ln w="3175">
              <a:noFill/>
              <a:miter lim="800000"/>
              <a:headEnd/>
              <a:tailEnd/>
            </a:ln>
          </p:spPr>
          <p:txBody>
            <a:bodyPr>
              <a:spAutoFit/>
            </a:bodyPr>
            <a:lstStyle/>
            <a:p>
              <a:pPr algn="ctr" eaLnBrk="1" hangingPunct="1"/>
              <a:r>
                <a:rPr lang="en-US">
                  <a:solidFill>
                    <a:srgbClr val="0000FF"/>
                  </a:solidFill>
                  <a:latin typeface=".VnTime" pitchFamily="34" charset="0"/>
                </a:rPr>
                <a:t>4</a:t>
              </a:r>
              <a:endParaRPr lang="en-US">
                <a:latin typeface="Arial" charset="0"/>
              </a:endParaRPr>
            </a:p>
          </p:txBody>
        </p:sp>
        <p:sp>
          <p:nvSpPr>
            <p:cNvPr id="16572" name="Text Box 376"/>
            <p:cNvSpPr txBox="1">
              <a:spLocks noChangeArrowheads="1"/>
            </p:cNvSpPr>
            <p:nvPr/>
          </p:nvSpPr>
          <p:spPr bwMode="auto">
            <a:xfrm rot="20100000">
              <a:off x="4251" y="2568"/>
              <a:ext cx="301" cy="320"/>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2</a:t>
              </a:r>
              <a:endParaRPr lang="en-US">
                <a:latin typeface="Arial" charset="0"/>
              </a:endParaRPr>
            </a:p>
          </p:txBody>
        </p:sp>
        <p:sp>
          <p:nvSpPr>
            <p:cNvPr id="16573" name="Line 377"/>
            <p:cNvSpPr>
              <a:spLocks noChangeShapeType="1"/>
            </p:cNvSpPr>
            <p:nvPr/>
          </p:nvSpPr>
          <p:spPr bwMode="auto">
            <a:xfrm rot="300000">
              <a:off x="4598" y="2709"/>
              <a:ext cx="0" cy="38"/>
            </a:xfrm>
            <a:prstGeom prst="line">
              <a:avLst/>
            </a:prstGeom>
            <a:noFill/>
            <a:ln w="6350">
              <a:solidFill>
                <a:srgbClr val="0000FF"/>
              </a:solidFill>
              <a:round/>
              <a:headEnd/>
              <a:tailEnd/>
            </a:ln>
          </p:spPr>
          <p:txBody>
            <a:bodyPr/>
            <a:lstStyle/>
            <a:p>
              <a:endParaRPr lang="en-US"/>
            </a:p>
          </p:txBody>
        </p:sp>
        <p:sp>
          <p:nvSpPr>
            <p:cNvPr id="16574" name="Line 378"/>
            <p:cNvSpPr>
              <a:spLocks noChangeShapeType="1"/>
            </p:cNvSpPr>
            <p:nvPr/>
          </p:nvSpPr>
          <p:spPr bwMode="auto">
            <a:xfrm rot="600000">
              <a:off x="4627" y="2712"/>
              <a:ext cx="0" cy="39"/>
            </a:xfrm>
            <a:prstGeom prst="line">
              <a:avLst/>
            </a:prstGeom>
            <a:noFill/>
            <a:ln w="6350">
              <a:solidFill>
                <a:srgbClr val="0000FF"/>
              </a:solidFill>
              <a:round/>
              <a:headEnd/>
              <a:tailEnd/>
            </a:ln>
          </p:spPr>
          <p:txBody>
            <a:bodyPr/>
            <a:lstStyle/>
            <a:p>
              <a:endParaRPr lang="en-US"/>
            </a:p>
          </p:txBody>
        </p:sp>
        <p:sp>
          <p:nvSpPr>
            <p:cNvPr id="16575" name="Line 379"/>
            <p:cNvSpPr>
              <a:spLocks noChangeShapeType="1"/>
            </p:cNvSpPr>
            <p:nvPr/>
          </p:nvSpPr>
          <p:spPr bwMode="auto">
            <a:xfrm rot="900000">
              <a:off x="4656" y="2720"/>
              <a:ext cx="0" cy="38"/>
            </a:xfrm>
            <a:prstGeom prst="line">
              <a:avLst/>
            </a:prstGeom>
            <a:noFill/>
            <a:ln w="6350">
              <a:solidFill>
                <a:srgbClr val="0000FF"/>
              </a:solidFill>
              <a:round/>
              <a:headEnd/>
              <a:tailEnd/>
            </a:ln>
          </p:spPr>
          <p:txBody>
            <a:bodyPr/>
            <a:lstStyle/>
            <a:p>
              <a:endParaRPr lang="en-US"/>
            </a:p>
          </p:txBody>
        </p:sp>
        <p:sp>
          <p:nvSpPr>
            <p:cNvPr id="16576" name="Line 380"/>
            <p:cNvSpPr>
              <a:spLocks noChangeShapeType="1"/>
            </p:cNvSpPr>
            <p:nvPr/>
          </p:nvSpPr>
          <p:spPr bwMode="auto">
            <a:xfrm rot="1200000">
              <a:off x="4684" y="2730"/>
              <a:ext cx="0" cy="39"/>
            </a:xfrm>
            <a:prstGeom prst="line">
              <a:avLst/>
            </a:prstGeom>
            <a:noFill/>
            <a:ln w="6350">
              <a:solidFill>
                <a:srgbClr val="0000FF"/>
              </a:solidFill>
              <a:round/>
              <a:headEnd/>
              <a:tailEnd/>
            </a:ln>
          </p:spPr>
          <p:txBody>
            <a:bodyPr/>
            <a:lstStyle/>
            <a:p>
              <a:endParaRPr lang="en-US"/>
            </a:p>
          </p:txBody>
        </p:sp>
        <p:sp>
          <p:nvSpPr>
            <p:cNvPr id="16577" name="Line 381"/>
            <p:cNvSpPr>
              <a:spLocks noChangeShapeType="1"/>
            </p:cNvSpPr>
            <p:nvPr/>
          </p:nvSpPr>
          <p:spPr bwMode="auto">
            <a:xfrm rot="1500000">
              <a:off x="4706" y="2741"/>
              <a:ext cx="0" cy="87"/>
            </a:xfrm>
            <a:prstGeom prst="line">
              <a:avLst/>
            </a:prstGeom>
            <a:noFill/>
            <a:ln w="9525">
              <a:solidFill>
                <a:srgbClr val="FF0000"/>
              </a:solidFill>
              <a:round/>
              <a:headEnd/>
              <a:tailEnd/>
            </a:ln>
          </p:spPr>
          <p:txBody>
            <a:bodyPr/>
            <a:lstStyle/>
            <a:p>
              <a:endParaRPr lang="en-US"/>
            </a:p>
          </p:txBody>
        </p:sp>
        <p:sp>
          <p:nvSpPr>
            <p:cNvPr id="16578" name="Line 382"/>
            <p:cNvSpPr>
              <a:spLocks noChangeShapeType="1"/>
            </p:cNvSpPr>
            <p:nvPr/>
          </p:nvSpPr>
          <p:spPr bwMode="auto">
            <a:xfrm rot="1800000">
              <a:off x="4738" y="2759"/>
              <a:ext cx="0" cy="39"/>
            </a:xfrm>
            <a:prstGeom prst="line">
              <a:avLst/>
            </a:prstGeom>
            <a:noFill/>
            <a:ln w="6350">
              <a:solidFill>
                <a:srgbClr val="0000FF"/>
              </a:solidFill>
              <a:round/>
              <a:headEnd/>
              <a:tailEnd/>
            </a:ln>
          </p:spPr>
          <p:txBody>
            <a:bodyPr/>
            <a:lstStyle/>
            <a:p>
              <a:endParaRPr lang="en-US"/>
            </a:p>
          </p:txBody>
        </p:sp>
        <p:sp>
          <p:nvSpPr>
            <p:cNvPr id="16579" name="Line 383"/>
            <p:cNvSpPr>
              <a:spLocks noChangeShapeType="1"/>
            </p:cNvSpPr>
            <p:nvPr/>
          </p:nvSpPr>
          <p:spPr bwMode="auto">
            <a:xfrm rot="2100000">
              <a:off x="4760" y="2774"/>
              <a:ext cx="0" cy="38"/>
            </a:xfrm>
            <a:prstGeom prst="line">
              <a:avLst/>
            </a:prstGeom>
            <a:noFill/>
            <a:ln w="6350">
              <a:solidFill>
                <a:srgbClr val="0000FF"/>
              </a:solidFill>
              <a:round/>
              <a:headEnd/>
              <a:tailEnd/>
            </a:ln>
          </p:spPr>
          <p:txBody>
            <a:bodyPr/>
            <a:lstStyle/>
            <a:p>
              <a:endParaRPr lang="en-US"/>
            </a:p>
          </p:txBody>
        </p:sp>
        <p:sp>
          <p:nvSpPr>
            <p:cNvPr id="16580" name="Line 384"/>
            <p:cNvSpPr>
              <a:spLocks noChangeShapeType="1"/>
            </p:cNvSpPr>
            <p:nvPr/>
          </p:nvSpPr>
          <p:spPr bwMode="auto">
            <a:xfrm rot="2400000">
              <a:off x="4785" y="2792"/>
              <a:ext cx="0" cy="38"/>
            </a:xfrm>
            <a:prstGeom prst="line">
              <a:avLst/>
            </a:prstGeom>
            <a:noFill/>
            <a:ln w="6350">
              <a:solidFill>
                <a:srgbClr val="0000FF"/>
              </a:solidFill>
              <a:round/>
              <a:headEnd/>
              <a:tailEnd/>
            </a:ln>
          </p:spPr>
          <p:txBody>
            <a:bodyPr/>
            <a:lstStyle/>
            <a:p>
              <a:endParaRPr lang="en-US"/>
            </a:p>
          </p:txBody>
        </p:sp>
        <p:sp>
          <p:nvSpPr>
            <p:cNvPr id="16581" name="Line 385"/>
            <p:cNvSpPr>
              <a:spLocks noChangeShapeType="1"/>
            </p:cNvSpPr>
            <p:nvPr/>
          </p:nvSpPr>
          <p:spPr bwMode="auto">
            <a:xfrm rot="2700000">
              <a:off x="4806" y="2814"/>
              <a:ext cx="0" cy="39"/>
            </a:xfrm>
            <a:prstGeom prst="line">
              <a:avLst/>
            </a:prstGeom>
            <a:noFill/>
            <a:ln w="6350">
              <a:solidFill>
                <a:srgbClr val="0000FF"/>
              </a:solidFill>
              <a:round/>
              <a:headEnd/>
              <a:tailEnd/>
            </a:ln>
          </p:spPr>
          <p:txBody>
            <a:bodyPr/>
            <a:lstStyle/>
            <a:p>
              <a:endParaRPr lang="en-US"/>
            </a:p>
          </p:txBody>
        </p:sp>
        <p:sp>
          <p:nvSpPr>
            <p:cNvPr id="16582" name="Line 386"/>
            <p:cNvSpPr>
              <a:spLocks noChangeShapeType="1"/>
            </p:cNvSpPr>
            <p:nvPr/>
          </p:nvSpPr>
          <p:spPr bwMode="auto">
            <a:xfrm rot="3000000">
              <a:off x="4810" y="2828"/>
              <a:ext cx="0" cy="86"/>
            </a:xfrm>
            <a:prstGeom prst="line">
              <a:avLst/>
            </a:prstGeom>
            <a:noFill/>
            <a:ln w="9525">
              <a:solidFill>
                <a:srgbClr val="FF0000"/>
              </a:solidFill>
              <a:round/>
              <a:headEnd/>
              <a:tailEnd/>
            </a:ln>
          </p:spPr>
          <p:txBody>
            <a:bodyPr/>
            <a:lstStyle/>
            <a:p>
              <a:endParaRPr lang="en-US"/>
            </a:p>
          </p:txBody>
        </p:sp>
        <p:sp>
          <p:nvSpPr>
            <p:cNvPr id="16583" name="Line 387"/>
            <p:cNvSpPr>
              <a:spLocks noChangeShapeType="1"/>
            </p:cNvSpPr>
            <p:nvPr/>
          </p:nvSpPr>
          <p:spPr bwMode="auto">
            <a:xfrm rot="7800000">
              <a:off x="4324" y="2826"/>
              <a:ext cx="0" cy="93"/>
            </a:xfrm>
            <a:prstGeom prst="line">
              <a:avLst/>
            </a:prstGeom>
            <a:noFill/>
            <a:ln w="9525">
              <a:solidFill>
                <a:srgbClr val="FF0000"/>
              </a:solidFill>
              <a:round/>
              <a:headEnd/>
              <a:tailEnd/>
            </a:ln>
          </p:spPr>
          <p:txBody>
            <a:bodyPr/>
            <a:lstStyle/>
            <a:p>
              <a:endParaRPr lang="en-US"/>
            </a:p>
          </p:txBody>
        </p:sp>
        <p:sp>
          <p:nvSpPr>
            <p:cNvPr id="16584" name="Line 388"/>
            <p:cNvSpPr>
              <a:spLocks noChangeShapeType="1"/>
            </p:cNvSpPr>
            <p:nvPr/>
          </p:nvSpPr>
          <p:spPr bwMode="auto">
            <a:xfrm rot="-2700000">
              <a:off x="4323" y="2813"/>
              <a:ext cx="0" cy="39"/>
            </a:xfrm>
            <a:prstGeom prst="line">
              <a:avLst/>
            </a:prstGeom>
            <a:noFill/>
            <a:ln w="6350">
              <a:solidFill>
                <a:srgbClr val="0000FF"/>
              </a:solidFill>
              <a:round/>
              <a:headEnd/>
              <a:tailEnd/>
            </a:ln>
          </p:spPr>
          <p:txBody>
            <a:bodyPr/>
            <a:lstStyle/>
            <a:p>
              <a:endParaRPr lang="en-US"/>
            </a:p>
          </p:txBody>
        </p:sp>
        <p:sp>
          <p:nvSpPr>
            <p:cNvPr id="16585" name="Line 389"/>
            <p:cNvSpPr>
              <a:spLocks noChangeShapeType="1"/>
            </p:cNvSpPr>
            <p:nvPr/>
          </p:nvSpPr>
          <p:spPr bwMode="auto">
            <a:xfrm rot="-2400000">
              <a:off x="4344" y="2794"/>
              <a:ext cx="0" cy="37"/>
            </a:xfrm>
            <a:prstGeom prst="line">
              <a:avLst/>
            </a:prstGeom>
            <a:noFill/>
            <a:ln w="6350">
              <a:solidFill>
                <a:srgbClr val="0000FF"/>
              </a:solidFill>
              <a:round/>
              <a:headEnd/>
              <a:tailEnd/>
            </a:ln>
          </p:spPr>
          <p:txBody>
            <a:bodyPr/>
            <a:lstStyle/>
            <a:p>
              <a:endParaRPr lang="en-US"/>
            </a:p>
          </p:txBody>
        </p:sp>
        <p:sp>
          <p:nvSpPr>
            <p:cNvPr id="16586" name="Line 390"/>
            <p:cNvSpPr>
              <a:spLocks noChangeShapeType="1"/>
            </p:cNvSpPr>
            <p:nvPr/>
          </p:nvSpPr>
          <p:spPr bwMode="auto">
            <a:xfrm rot="-2100000">
              <a:off x="4369" y="2776"/>
              <a:ext cx="0" cy="37"/>
            </a:xfrm>
            <a:prstGeom prst="line">
              <a:avLst/>
            </a:prstGeom>
            <a:noFill/>
            <a:ln w="6350">
              <a:solidFill>
                <a:srgbClr val="0000FF"/>
              </a:solidFill>
              <a:round/>
              <a:headEnd/>
              <a:tailEnd/>
            </a:ln>
          </p:spPr>
          <p:txBody>
            <a:bodyPr/>
            <a:lstStyle/>
            <a:p>
              <a:endParaRPr lang="en-US"/>
            </a:p>
          </p:txBody>
        </p:sp>
        <p:sp>
          <p:nvSpPr>
            <p:cNvPr id="16587" name="Line 391"/>
            <p:cNvSpPr>
              <a:spLocks noChangeShapeType="1"/>
            </p:cNvSpPr>
            <p:nvPr/>
          </p:nvSpPr>
          <p:spPr bwMode="auto">
            <a:xfrm rot="-1800000">
              <a:off x="4392" y="2758"/>
              <a:ext cx="0" cy="37"/>
            </a:xfrm>
            <a:prstGeom prst="line">
              <a:avLst/>
            </a:prstGeom>
            <a:noFill/>
            <a:ln w="6350">
              <a:solidFill>
                <a:srgbClr val="0000FF"/>
              </a:solidFill>
              <a:round/>
              <a:headEnd/>
              <a:tailEnd/>
            </a:ln>
          </p:spPr>
          <p:txBody>
            <a:bodyPr/>
            <a:lstStyle/>
            <a:p>
              <a:endParaRPr lang="en-US"/>
            </a:p>
          </p:txBody>
        </p:sp>
        <p:sp>
          <p:nvSpPr>
            <p:cNvPr id="16588" name="Line 392"/>
            <p:cNvSpPr>
              <a:spLocks noChangeShapeType="1"/>
            </p:cNvSpPr>
            <p:nvPr/>
          </p:nvSpPr>
          <p:spPr bwMode="auto">
            <a:xfrm rot="-1500000">
              <a:off x="4431" y="2740"/>
              <a:ext cx="0" cy="86"/>
            </a:xfrm>
            <a:prstGeom prst="line">
              <a:avLst/>
            </a:prstGeom>
            <a:noFill/>
            <a:ln w="9525">
              <a:solidFill>
                <a:srgbClr val="FF0000"/>
              </a:solidFill>
              <a:round/>
              <a:headEnd/>
              <a:tailEnd/>
            </a:ln>
          </p:spPr>
          <p:txBody>
            <a:bodyPr/>
            <a:lstStyle/>
            <a:p>
              <a:endParaRPr lang="en-US"/>
            </a:p>
          </p:txBody>
        </p:sp>
        <p:sp>
          <p:nvSpPr>
            <p:cNvPr id="16589" name="Line 393"/>
            <p:cNvSpPr>
              <a:spLocks noChangeShapeType="1"/>
            </p:cNvSpPr>
            <p:nvPr/>
          </p:nvSpPr>
          <p:spPr bwMode="auto">
            <a:xfrm rot="-1200000">
              <a:off x="4448" y="2730"/>
              <a:ext cx="0" cy="39"/>
            </a:xfrm>
            <a:prstGeom prst="line">
              <a:avLst/>
            </a:prstGeom>
            <a:noFill/>
            <a:ln w="6350">
              <a:solidFill>
                <a:srgbClr val="0000FF"/>
              </a:solidFill>
              <a:round/>
              <a:headEnd/>
              <a:tailEnd/>
            </a:ln>
          </p:spPr>
          <p:txBody>
            <a:bodyPr/>
            <a:lstStyle/>
            <a:p>
              <a:endParaRPr lang="en-US"/>
            </a:p>
          </p:txBody>
        </p:sp>
        <p:sp>
          <p:nvSpPr>
            <p:cNvPr id="16590" name="Line 394"/>
            <p:cNvSpPr>
              <a:spLocks noChangeShapeType="1"/>
            </p:cNvSpPr>
            <p:nvPr/>
          </p:nvSpPr>
          <p:spPr bwMode="auto">
            <a:xfrm rot="-900000">
              <a:off x="4473" y="2723"/>
              <a:ext cx="0" cy="39"/>
            </a:xfrm>
            <a:prstGeom prst="line">
              <a:avLst/>
            </a:prstGeom>
            <a:noFill/>
            <a:ln w="6350">
              <a:solidFill>
                <a:srgbClr val="0000FF"/>
              </a:solidFill>
              <a:round/>
              <a:headEnd/>
              <a:tailEnd/>
            </a:ln>
          </p:spPr>
          <p:txBody>
            <a:bodyPr/>
            <a:lstStyle/>
            <a:p>
              <a:endParaRPr lang="en-US"/>
            </a:p>
          </p:txBody>
        </p:sp>
        <p:sp>
          <p:nvSpPr>
            <p:cNvPr id="16591" name="Line 395"/>
            <p:cNvSpPr>
              <a:spLocks noChangeShapeType="1"/>
            </p:cNvSpPr>
            <p:nvPr/>
          </p:nvSpPr>
          <p:spPr bwMode="auto">
            <a:xfrm rot="-600000">
              <a:off x="4503" y="2716"/>
              <a:ext cx="0" cy="38"/>
            </a:xfrm>
            <a:prstGeom prst="line">
              <a:avLst/>
            </a:prstGeom>
            <a:noFill/>
            <a:ln w="6350">
              <a:solidFill>
                <a:srgbClr val="0000FF"/>
              </a:solidFill>
              <a:round/>
              <a:headEnd/>
              <a:tailEnd/>
            </a:ln>
          </p:spPr>
          <p:txBody>
            <a:bodyPr/>
            <a:lstStyle/>
            <a:p>
              <a:endParaRPr lang="en-US"/>
            </a:p>
          </p:txBody>
        </p:sp>
        <p:sp>
          <p:nvSpPr>
            <p:cNvPr id="16592" name="Line 396"/>
            <p:cNvSpPr>
              <a:spLocks noChangeShapeType="1"/>
            </p:cNvSpPr>
            <p:nvPr/>
          </p:nvSpPr>
          <p:spPr bwMode="auto">
            <a:xfrm rot="-300000">
              <a:off x="4534" y="2711"/>
              <a:ext cx="0" cy="37"/>
            </a:xfrm>
            <a:prstGeom prst="line">
              <a:avLst/>
            </a:prstGeom>
            <a:noFill/>
            <a:ln w="6350">
              <a:solidFill>
                <a:srgbClr val="0000FF"/>
              </a:solidFill>
              <a:round/>
              <a:headEnd/>
              <a:tailEnd/>
            </a:ln>
          </p:spPr>
          <p:txBody>
            <a:bodyPr/>
            <a:lstStyle/>
            <a:p>
              <a:endParaRPr lang="en-US"/>
            </a:p>
          </p:txBody>
        </p:sp>
        <p:sp>
          <p:nvSpPr>
            <p:cNvPr id="16593" name="Line 397"/>
            <p:cNvSpPr>
              <a:spLocks noChangeShapeType="1"/>
            </p:cNvSpPr>
            <p:nvPr/>
          </p:nvSpPr>
          <p:spPr bwMode="auto">
            <a:xfrm rot="6300000">
              <a:off x="4266" y="2946"/>
              <a:ext cx="0" cy="94"/>
            </a:xfrm>
            <a:prstGeom prst="line">
              <a:avLst/>
            </a:prstGeom>
            <a:noFill/>
            <a:ln w="9525">
              <a:solidFill>
                <a:srgbClr val="FF0000"/>
              </a:solidFill>
              <a:round/>
              <a:headEnd/>
              <a:tailEnd/>
            </a:ln>
          </p:spPr>
          <p:txBody>
            <a:bodyPr/>
            <a:lstStyle/>
            <a:p>
              <a:endParaRPr lang="en-US"/>
            </a:p>
          </p:txBody>
        </p:sp>
        <p:sp>
          <p:nvSpPr>
            <p:cNvPr id="16594" name="Line 398"/>
            <p:cNvSpPr>
              <a:spLocks noChangeShapeType="1"/>
            </p:cNvSpPr>
            <p:nvPr/>
          </p:nvSpPr>
          <p:spPr bwMode="auto">
            <a:xfrm rot="-4200000">
              <a:off x="4248" y="2938"/>
              <a:ext cx="0" cy="37"/>
            </a:xfrm>
            <a:prstGeom prst="line">
              <a:avLst/>
            </a:prstGeom>
            <a:noFill/>
            <a:ln w="6350">
              <a:solidFill>
                <a:srgbClr val="0000FF"/>
              </a:solidFill>
              <a:round/>
              <a:headEnd/>
              <a:tailEnd/>
            </a:ln>
          </p:spPr>
          <p:txBody>
            <a:bodyPr/>
            <a:lstStyle/>
            <a:p>
              <a:endParaRPr lang="en-US"/>
            </a:p>
          </p:txBody>
        </p:sp>
        <p:sp>
          <p:nvSpPr>
            <p:cNvPr id="16595" name="Line 399"/>
            <p:cNvSpPr>
              <a:spLocks noChangeShapeType="1"/>
            </p:cNvSpPr>
            <p:nvPr/>
          </p:nvSpPr>
          <p:spPr bwMode="auto">
            <a:xfrm rot="-3900000">
              <a:off x="4258" y="2912"/>
              <a:ext cx="0" cy="38"/>
            </a:xfrm>
            <a:prstGeom prst="line">
              <a:avLst/>
            </a:prstGeom>
            <a:noFill/>
            <a:ln w="6350">
              <a:solidFill>
                <a:srgbClr val="0000FF"/>
              </a:solidFill>
              <a:round/>
              <a:headEnd/>
              <a:tailEnd/>
            </a:ln>
          </p:spPr>
          <p:txBody>
            <a:bodyPr/>
            <a:lstStyle/>
            <a:p>
              <a:endParaRPr lang="en-US"/>
            </a:p>
          </p:txBody>
        </p:sp>
        <p:sp>
          <p:nvSpPr>
            <p:cNvPr id="16596" name="Line 400"/>
            <p:cNvSpPr>
              <a:spLocks noChangeShapeType="1"/>
            </p:cNvSpPr>
            <p:nvPr/>
          </p:nvSpPr>
          <p:spPr bwMode="auto">
            <a:xfrm rot="-3600000">
              <a:off x="4273" y="2887"/>
              <a:ext cx="0" cy="37"/>
            </a:xfrm>
            <a:prstGeom prst="line">
              <a:avLst/>
            </a:prstGeom>
            <a:noFill/>
            <a:ln w="6350">
              <a:solidFill>
                <a:srgbClr val="0000FF"/>
              </a:solidFill>
              <a:round/>
              <a:headEnd/>
              <a:tailEnd/>
            </a:ln>
          </p:spPr>
          <p:txBody>
            <a:bodyPr/>
            <a:lstStyle/>
            <a:p>
              <a:endParaRPr lang="en-US"/>
            </a:p>
          </p:txBody>
        </p:sp>
        <p:sp>
          <p:nvSpPr>
            <p:cNvPr id="16597" name="Line 401"/>
            <p:cNvSpPr>
              <a:spLocks noChangeShapeType="1"/>
            </p:cNvSpPr>
            <p:nvPr/>
          </p:nvSpPr>
          <p:spPr bwMode="auto">
            <a:xfrm rot="-3300000">
              <a:off x="4287" y="2859"/>
              <a:ext cx="0" cy="37"/>
            </a:xfrm>
            <a:prstGeom prst="line">
              <a:avLst/>
            </a:prstGeom>
            <a:noFill/>
            <a:ln w="6350">
              <a:solidFill>
                <a:srgbClr val="0000FF"/>
              </a:solidFill>
              <a:round/>
              <a:headEnd/>
              <a:tailEnd/>
            </a:ln>
          </p:spPr>
          <p:txBody>
            <a:bodyPr/>
            <a:lstStyle/>
            <a:p>
              <a:endParaRPr lang="en-US"/>
            </a:p>
          </p:txBody>
        </p:sp>
        <p:sp>
          <p:nvSpPr>
            <p:cNvPr id="16598" name="Line 402"/>
            <p:cNvSpPr>
              <a:spLocks noChangeShapeType="1"/>
            </p:cNvSpPr>
            <p:nvPr/>
          </p:nvSpPr>
          <p:spPr bwMode="auto">
            <a:xfrm rot="3300000">
              <a:off x="4840" y="2861"/>
              <a:ext cx="0" cy="37"/>
            </a:xfrm>
            <a:prstGeom prst="line">
              <a:avLst/>
            </a:prstGeom>
            <a:noFill/>
            <a:ln w="6350">
              <a:solidFill>
                <a:srgbClr val="0000FF"/>
              </a:solidFill>
              <a:round/>
              <a:headEnd/>
              <a:tailEnd/>
            </a:ln>
          </p:spPr>
          <p:txBody>
            <a:bodyPr/>
            <a:lstStyle/>
            <a:p>
              <a:endParaRPr lang="en-US"/>
            </a:p>
          </p:txBody>
        </p:sp>
        <p:sp>
          <p:nvSpPr>
            <p:cNvPr id="16599" name="Line 403"/>
            <p:cNvSpPr>
              <a:spLocks noChangeShapeType="1"/>
            </p:cNvSpPr>
            <p:nvPr/>
          </p:nvSpPr>
          <p:spPr bwMode="auto">
            <a:xfrm rot="3600000">
              <a:off x="4852" y="2883"/>
              <a:ext cx="0" cy="38"/>
            </a:xfrm>
            <a:prstGeom prst="line">
              <a:avLst/>
            </a:prstGeom>
            <a:noFill/>
            <a:ln w="6350">
              <a:solidFill>
                <a:srgbClr val="0000FF"/>
              </a:solidFill>
              <a:round/>
              <a:headEnd/>
              <a:tailEnd/>
            </a:ln>
          </p:spPr>
          <p:txBody>
            <a:bodyPr/>
            <a:lstStyle/>
            <a:p>
              <a:endParaRPr lang="en-US"/>
            </a:p>
          </p:txBody>
        </p:sp>
        <p:sp>
          <p:nvSpPr>
            <p:cNvPr id="16600" name="Line 404"/>
            <p:cNvSpPr>
              <a:spLocks noChangeShapeType="1"/>
            </p:cNvSpPr>
            <p:nvPr/>
          </p:nvSpPr>
          <p:spPr bwMode="auto">
            <a:xfrm rot="3900000">
              <a:off x="4869" y="2909"/>
              <a:ext cx="0" cy="37"/>
            </a:xfrm>
            <a:prstGeom prst="line">
              <a:avLst/>
            </a:prstGeom>
            <a:noFill/>
            <a:ln w="6350">
              <a:solidFill>
                <a:srgbClr val="0000FF"/>
              </a:solidFill>
              <a:round/>
              <a:headEnd/>
              <a:tailEnd/>
            </a:ln>
          </p:spPr>
          <p:txBody>
            <a:bodyPr/>
            <a:lstStyle/>
            <a:p>
              <a:endParaRPr lang="en-US"/>
            </a:p>
          </p:txBody>
        </p:sp>
        <p:sp>
          <p:nvSpPr>
            <p:cNvPr id="16601" name="Line 405"/>
            <p:cNvSpPr>
              <a:spLocks noChangeShapeType="1"/>
            </p:cNvSpPr>
            <p:nvPr/>
          </p:nvSpPr>
          <p:spPr bwMode="auto">
            <a:xfrm rot="4200000">
              <a:off x="4880" y="2938"/>
              <a:ext cx="0" cy="37"/>
            </a:xfrm>
            <a:prstGeom prst="line">
              <a:avLst/>
            </a:prstGeom>
            <a:noFill/>
            <a:ln w="6350">
              <a:solidFill>
                <a:srgbClr val="0000FF"/>
              </a:solidFill>
              <a:round/>
              <a:headEnd/>
              <a:tailEnd/>
            </a:ln>
          </p:spPr>
          <p:txBody>
            <a:bodyPr/>
            <a:lstStyle/>
            <a:p>
              <a:endParaRPr lang="en-US"/>
            </a:p>
          </p:txBody>
        </p:sp>
        <p:sp>
          <p:nvSpPr>
            <p:cNvPr id="16602" name="Line 406"/>
            <p:cNvSpPr>
              <a:spLocks noChangeShapeType="1"/>
            </p:cNvSpPr>
            <p:nvPr/>
          </p:nvSpPr>
          <p:spPr bwMode="auto">
            <a:xfrm rot="4500000">
              <a:off x="4868" y="2950"/>
              <a:ext cx="0" cy="86"/>
            </a:xfrm>
            <a:prstGeom prst="line">
              <a:avLst/>
            </a:prstGeom>
            <a:noFill/>
            <a:ln w="9525">
              <a:solidFill>
                <a:srgbClr val="FF0000"/>
              </a:solidFill>
              <a:round/>
              <a:headEnd/>
              <a:tailEnd/>
            </a:ln>
          </p:spPr>
          <p:txBody>
            <a:bodyPr/>
            <a:lstStyle/>
            <a:p>
              <a:endParaRPr lang="en-US"/>
            </a:p>
          </p:txBody>
        </p:sp>
        <p:sp>
          <p:nvSpPr>
            <p:cNvPr id="16603" name="Text Box 407"/>
            <p:cNvSpPr txBox="1">
              <a:spLocks noChangeArrowheads="1"/>
            </p:cNvSpPr>
            <p:nvPr/>
          </p:nvSpPr>
          <p:spPr bwMode="auto">
            <a:xfrm>
              <a:off x="4413" y="2571"/>
              <a:ext cx="301" cy="320"/>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0</a:t>
              </a:r>
              <a:endParaRPr lang="en-US">
                <a:latin typeface="Arial" charset="0"/>
              </a:endParaRPr>
            </a:p>
          </p:txBody>
        </p:sp>
        <p:sp>
          <p:nvSpPr>
            <p:cNvPr id="16604" name="Text Box 408"/>
            <p:cNvSpPr txBox="1">
              <a:spLocks noChangeArrowheads="1"/>
            </p:cNvSpPr>
            <p:nvPr/>
          </p:nvSpPr>
          <p:spPr bwMode="auto">
            <a:xfrm rot="1500000">
              <a:off x="4586" y="2568"/>
              <a:ext cx="301" cy="320"/>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2</a:t>
              </a:r>
              <a:endParaRPr lang="en-US">
                <a:latin typeface="Arial" charset="0"/>
              </a:endParaRPr>
            </a:p>
          </p:txBody>
        </p:sp>
        <p:sp>
          <p:nvSpPr>
            <p:cNvPr id="16605" name="Text Box 409"/>
            <p:cNvSpPr txBox="1">
              <a:spLocks noChangeArrowheads="1"/>
            </p:cNvSpPr>
            <p:nvPr/>
          </p:nvSpPr>
          <p:spPr bwMode="auto">
            <a:xfrm rot="3000000">
              <a:off x="4734" y="2691"/>
              <a:ext cx="297"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4</a:t>
              </a:r>
              <a:endParaRPr lang="en-US">
                <a:latin typeface="Arial" charset="0"/>
              </a:endParaRPr>
            </a:p>
          </p:txBody>
        </p:sp>
      </p:grpSp>
      <p:sp>
        <p:nvSpPr>
          <p:cNvPr id="16397" name="Text Box 410"/>
          <p:cNvSpPr txBox="1">
            <a:spLocks noChangeArrowheads="1"/>
          </p:cNvSpPr>
          <p:nvPr/>
        </p:nvSpPr>
        <p:spPr bwMode="auto">
          <a:xfrm rot="4500000">
            <a:off x="1995612" y="1619902"/>
            <a:ext cx="351051" cy="369326"/>
          </a:xfrm>
          <a:prstGeom prst="rect">
            <a:avLst/>
          </a:prstGeom>
          <a:noFill/>
          <a:ln w="12700">
            <a:noFill/>
            <a:miter lim="800000"/>
            <a:headEnd/>
            <a:tailEnd/>
          </a:ln>
        </p:spPr>
        <p:txBody>
          <a:bodyPr lIns="91434" tIns="45717" rIns="91434" bIns="45717">
            <a:spAutoFit/>
          </a:bodyPr>
          <a:lstStyle/>
          <a:p>
            <a:pPr algn="ctr" eaLnBrk="1" hangingPunct="1"/>
            <a:r>
              <a:rPr lang="en-US">
                <a:solidFill>
                  <a:srgbClr val="0000FF"/>
                </a:solidFill>
                <a:latin typeface=".VnTime" pitchFamily="34" charset="0"/>
              </a:rPr>
              <a:t>6</a:t>
            </a:r>
            <a:endParaRPr lang="en-US">
              <a:latin typeface="Arial" charset="0"/>
            </a:endParaRPr>
          </a:p>
        </p:txBody>
      </p:sp>
      <p:sp>
        <p:nvSpPr>
          <p:cNvPr id="16398" name="Text Box 411"/>
          <p:cNvSpPr txBox="1">
            <a:spLocks noChangeArrowheads="1"/>
          </p:cNvSpPr>
          <p:nvPr/>
        </p:nvSpPr>
        <p:spPr bwMode="auto">
          <a:xfrm>
            <a:off x="1141125" y="1675056"/>
            <a:ext cx="824197" cy="369326"/>
          </a:xfrm>
          <a:prstGeom prst="rect">
            <a:avLst/>
          </a:prstGeom>
          <a:noFill/>
          <a:ln w="9525">
            <a:noFill/>
            <a:miter lim="800000"/>
            <a:headEnd/>
            <a:tailEnd/>
          </a:ln>
        </p:spPr>
        <p:txBody>
          <a:bodyPr lIns="91434" tIns="45717" rIns="91434" bIns="45717">
            <a:spAutoFit/>
          </a:bodyPr>
          <a:lstStyle/>
          <a:p>
            <a:pPr algn="ctr" eaLnBrk="1" hangingPunct="1"/>
            <a:r>
              <a:rPr lang="en-US">
                <a:latin typeface="Arial" charset="0"/>
              </a:rPr>
              <a:t>V</a:t>
            </a:r>
          </a:p>
        </p:txBody>
      </p:sp>
      <p:sp>
        <p:nvSpPr>
          <p:cNvPr id="16399" name="AutoShape 412"/>
          <p:cNvSpPr>
            <a:spLocks noChangeArrowheads="1"/>
          </p:cNvSpPr>
          <p:nvPr/>
        </p:nvSpPr>
        <p:spPr bwMode="auto">
          <a:xfrm rot="10800000">
            <a:off x="923589" y="1437078"/>
            <a:ext cx="1270521" cy="86513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w="3175" algn="ctr">
            <a:noFill/>
            <a:miter lim="800000"/>
            <a:headEnd/>
            <a:tailEnd/>
          </a:ln>
        </p:spPr>
        <p:txBody>
          <a:bodyPr wrap="none" lIns="91434" tIns="45717" rIns="91434" bIns="45717" anchor="ctr"/>
          <a:lstStyle/>
          <a:p>
            <a:endParaRPr lang="en-US"/>
          </a:p>
        </p:txBody>
      </p:sp>
      <p:sp>
        <p:nvSpPr>
          <p:cNvPr id="16400" name="Text Box 413"/>
          <p:cNvSpPr txBox="1">
            <a:spLocks noChangeArrowheads="1"/>
          </p:cNvSpPr>
          <p:nvPr/>
        </p:nvSpPr>
        <p:spPr bwMode="auto">
          <a:xfrm>
            <a:off x="819509" y="1969572"/>
            <a:ext cx="607600" cy="215438"/>
          </a:xfrm>
          <a:prstGeom prst="rect">
            <a:avLst/>
          </a:prstGeom>
          <a:noFill/>
          <a:ln w="9525">
            <a:noFill/>
            <a:miter lim="800000"/>
            <a:headEnd/>
            <a:tailEnd/>
          </a:ln>
        </p:spPr>
        <p:txBody>
          <a:bodyPr lIns="91434" tIns="45717" rIns="91434" bIns="45717">
            <a:spAutoFit/>
          </a:bodyPr>
          <a:lstStyle/>
          <a:p>
            <a:pPr algn="ctr" eaLnBrk="1" hangingPunct="1"/>
            <a:r>
              <a:rPr lang="en-US" sz="800" dirty="0">
                <a:solidFill>
                  <a:srgbClr val="0000FF"/>
                </a:solidFill>
              </a:rPr>
              <a:t>:6</a:t>
            </a:r>
            <a:r>
              <a:rPr lang="en-US" sz="800" dirty="0">
                <a:solidFill>
                  <a:srgbClr val="FF3300"/>
                </a:solidFill>
              </a:rPr>
              <a:t> V</a:t>
            </a:r>
            <a:endParaRPr lang="en-US" dirty="0">
              <a:latin typeface="Arial" charset="0"/>
            </a:endParaRPr>
          </a:p>
        </p:txBody>
      </p:sp>
      <p:grpSp>
        <p:nvGrpSpPr>
          <p:cNvPr id="3" name="Group 414"/>
          <p:cNvGrpSpPr>
            <a:grpSpLocks/>
          </p:cNvGrpSpPr>
          <p:nvPr/>
        </p:nvGrpSpPr>
        <p:grpSpPr bwMode="auto">
          <a:xfrm>
            <a:off x="1518999" y="1459429"/>
            <a:ext cx="66574" cy="851991"/>
            <a:chOff x="4560" y="2640"/>
            <a:chExt cx="42" cy="738"/>
          </a:xfrm>
        </p:grpSpPr>
        <p:sp>
          <p:nvSpPr>
            <p:cNvPr id="16567" name="Line 415"/>
            <p:cNvSpPr>
              <a:spLocks noChangeShapeType="1"/>
            </p:cNvSpPr>
            <p:nvPr/>
          </p:nvSpPr>
          <p:spPr bwMode="auto">
            <a:xfrm rot="5400000">
              <a:off x="4212" y="3009"/>
              <a:ext cx="738" cy="0"/>
            </a:xfrm>
            <a:prstGeom prst="line">
              <a:avLst/>
            </a:prstGeom>
            <a:noFill/>
            <a:ln w="28575">
              <a:solidFill>
                <a:srgbClr val="FF3300"/>
              </a:solidFill>
              <a:round/>
              <a:headEnd type="stealth" w="sm" len="lg"/>
              <a:tailEnd type="stealth" w="sm" len="lg"/>
            </a:ln>
          </p:spPr>
          <p:txBody>
            <a:bodyPr/>
            <a:lstStyle/>
            <a:p>
              <a:endParaRPr lang="en-US"/>
            </a:p>
          </p:txBody>
        </p:sp>
        <p:sp>
          <p:nvSpPr>
            <p:cNvPr id="16568" name="Oval 416"/>
            <p:cNvSpPr>
              <a:spLocks noChangeArrowheads="1"/>
            </p:cNvSpPr>
            <p:nvPr/>
          </p:nvSpPr>
          <p:spPr bwMode="auto">
            <a:xfrm>
              <a:off x="4560" y="2986"/>
              <a:ext cx="42" cy="42"/>
            </a:xfrm>
            <a:prstGeom prst="ellipse">
              <a:avLst/>
            </a:prstGeom>
            <a:solidFill>
              <a:srgbClr val="0000FF"/>
            </a:solidFill>
            <a:ln w="6350">
              <a:solidFill>
                <a:srgbClr val="FF00FF"/>
              </a:solidFill>
              <a:round/>
              <a:headEnd/>
              <a:tailEnd/>
            </a:ln>
          </p:spPr>
          <p:txBody>
            <a:bodyPr wrap="none" anchor="ctr"/>
            <a:lstStyle/>
            <a:p>
              <a:pPr algn="ctr" eaLnBrk="1" hangingPunct="1"/>
              <a:endParaRPr lang="vi-VN">
                <a:latin typeface="Arial" charset="0"/>
              </a:endParaRPr>
            </a:p>
          </p:txBody>
        </p:sp>
      </p:grpSp>
      <p:sp>
        <p:nvSpPr>
          <p:cNvPr id="16402" name="Rectangle 417"/>
          <p:cNvSpPr>
            <a:spLocks noChangeArrowheads="1"/>
          </p:cNvSpPr>
          <p:nvPr/>
        </p:nvSpPr>
        <p:spPr bwMode="auto">
          <a:xfrm>
            <a:off x="685425" y="2182569"/>
            <a:ext cx="1729034" cy="502254"/>
          </a:xfrm>
          <a:prstGeom prst="rect">
            <a:avLst/>
          </a:prstGeom>
          <a:solidFill>
            <a:schemeClr val="bg1"/>
          </a:solidFill>
          <a:ln w="57150" cmpd="thickThin">
            <a:noFill/>
            <a:miter lim="800000"/>
            <a:headEnd/>
            <a:tailEnd/>
          </a:ln>
        </p:spPr>
        <p:txBody>
          <a:bodyPr wrap="none" lIns="91434" tIns="45717" rIns="91434" bIns="45717" anchor="ctr"/>
          <a:lstStyle/>
          <a:p>
            <a:endParaRPr lang="vi-VN"/>
          </a:p>
        </p:txBody>
      </p:sp>
      <p:pic>
        <p:nvPicPr>
          <p:cNvPr id="16403" name="Picture 418" descr="j0300840"/>
          <p:cNvPicPr>
            <a:picLocks noChangeAspect="1" noChangeArrowheads="1"/>
          </p:cNvPicPr>
          <p:nvPr/>
        </p:nvPicPr>
        <p:blipFill>
          <a:blip r:embed="rId6"/>
          <a:srcRect/>
          <a:stretch>
            <a:fillRect/>
          </a:stretch>
        </p:blipFill>
        <p:spPr bwMode="auto">
          <a:xfrm>
            <a:off x="1738410" y="2219384"/>
            <a:ext cx="700428" cy="429940"/>
          </a:xfrm>
          <a:prstGeom prst="rect">
            <a:avLst/>
          </a:prstGeom>
          <a:noFill/>
          <a:ln w="9525">
            <a:noFill/>
            <a:miter lim="800000"/>
            <a:headEnd/>
            <a:tailEnd/>
          </a:ln>
        </p:spPr>
      </p:pic>
      <p:sp>
        <p:nvSpPr>
          <p:cNvPr id="16404" name="Rectangle 419"/>
          <p:cNvSpPr>
            <a:spLocks noChangeArrowheads="1"/>
          </p:cNvSpPr>
          <p:nvPr/>
        </p:nvSpPr>
        <p:spPr bwMode="auto">
          <a:xfrm>
            <a:off x="663859" y="1179377"/>
            <a:ext cx="1698091" cy="1003192"/>
          </a:xfrm>
          <a:prstGeom prst="rect">
            <a:avLst/>
          </a:prstGeom>
          <a:noFill/>
          <a:ln w="28575">
            <a:solidFill>
              <a:srgbClr val="0000FF"/>
            </a:solidFill>
            <a:miter lim="800000"/>
            <a:headEnd/>
            <a:tailEnd/>
          </a:ln>
        </p:spPr>
        <p:txBody>
          <a:bodyPr wrap="none" lIns="91434" tIns="45717" rIns="91434" bIns="45717" anchor="ctr"/>
          <a:lstStyle/>
          <a:p>
            <a:pPr algn="ctr" eaLnBrk="1" hangingPunct="1"/>
            <a:endParaRPr lang="vi-VN">
              <a:latin typeface="Arial" charset="0"/>
            </a:endParaRPr>
          </a:p>
        </p:txBody>
      </p:sp>
      <p:sp>
        <p:nvSpPr>
          <p:cNvPr id="16405" name="Rectangle 420"/>
          <p:cNvSpPr>
            <a:spLocks noChangeArrowheads="1"/>
          </p:cNvSpPr>
          <p:nvPr/>
        </p:nvSpPr>
        <p:spPr bwMode="auto">
          <a:xfrm>
            <a:off x="576658" y="1116266"/>
            <a:ext cx="1944694" cy="1523853"/>
          </a:xfrm>
          <a:prstGeom prst="rect">
            <a:avLst/>
          </a:prstGeom>
          <a:noFill/>
          <a:ln w="57150" cmpd="thickThin">
            <a:solidFill>
              <a:srgbClr val="663300"/>
            </a:solidFill>
            <a:miter lim="800000"/>
            <a:headEnd/>
            <a:tailEnd/>
          </a:ln>
        </p:spPr>
        <p:txBody>
          <a:bodyPr wrap="none" lIns="91434" tIns="45717" rIns="91434" bIns="45717" anchor="ctr"/>
          <a:lstStyle/>
          <a:p>
            <a:endParaRPr lang="vi-VN"/>
          </a:p>
        </p:txBody>
      </p:sp>
      <p:sp>
        <p:nvSpPr>
          <p:cNvPr id="16406" name="AutoShape 421"/>
          <p:cNvSpPr>
            <a:spLocks noChangeArrowheads="1"/>
          </p:cNvSpPr>
          <p:nvPr/>
        </p:nvSpPr>
        <p:spPr bwMode="auto">
          <a:xfrm>
            <a:off x="1512436" y="2228588"/>
            <a:ext cx="79700" cy="7494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lIns="91434" tIns="45717" rIns="91434" bIns="45717" anchor="ctr"/>
          <a:lstStyle/>
          <a:p>
            <a:endParaRPr lang="en-US"/>
          </a:p>
        </p:txBody>
      </p:sp>
      <p:grpSp>
        <p:nvGrpSpPr>
          <p:cNvPr id="4" name="Group 422"/>
          <p:cNvGrpSpPr>
            <a:grpSpLocks/>
          </p:cNvGrpSpPr>
          <p:nvPr/>
        </p:nvGrpSpPr>
        <p:grpSpPr bwMode="auto">
          <a:xfrm>
            <a:off x="1484307" y="2204922"/>
            <a:ext cx="136897" cy="74943"/>
            <a:chOff x="2838" y="2415"/>
            <a:chExt cx="86" cy="40"/>
          </a:xfrm>
        </p:grpSpPr>
        <p:sp>
          <p:nvSpPr>
            <p:cNvPr id="16564" name="Arc 423"/>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p:spPr>
          <p:txBody>
            <a:bodyPr wrap="none" anchor="ctr"/>
            <a:lstStyle/>
            <a:p>
              <a:endParaRPr lang="en-US"/>
            </a:p>
          </p:txBody>
        </p:sp>
        <p:sp>
          <p:nvSpPr>
            <p:cNvPr id="16565" name="Freeform 424"/>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16566" name="Freeform 425"/>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grpSp>
      <p:sp>
        <p:nvSpPr>
          <p:cNvPr id="16408" name="Text Box 426"/>
          <p:cNvSpPr txBox="1">
            <a:spLocks noChangeArrowheads="1"/>
          </p:cNvSpPr>
          <p:nvPr/>
        </p:nvSpPr>
        <p:spPr bwMode="auto">
          <a:xfrm>
            <a:off x="703241" y="2164162"/>
            <a:ext cx="647919" cy="215438"/>
          </a:xfrm>
          <a:prstGeom prst="rect">
            <a:avLst/>
          </a:prstGeom>
          <a:noFill/>
          <a:ln w="9525">
            <a:noFill/>
            <a:miter lim="800000"/>
            <a:headEnd/>
            <a:tailEnd/>
          </a:ln>
        </p:spPr>
        <p:txBody>
          <a:bodyPr lIns="91434" tIns="45717" rIns="91434" bIns="45717">
            <a:spAutoFit/>
          </a:bodyPr>
          <a:lstStyle/>
          <a:p>
            <a:pPr eaLnBrk="1" hangingPunct="1"/>
            <a:r>
              <a:rPr lang="en-US" sz="800" dirty="0"/>
              <a:t>= 1 ┴</a:t>
            </a:r>
            <a:endParaRPr lang="en-US" sz="2000" dirty="0"/>
          </a:p>
        </p:txBody>
      </p:sp>
      <p:sp>
        <p:nvSpPr>
          <p:cNvPr id="16409" name="Oval 427"/>
          <p:cNvSpPr>
            <a:spLocks noChangeArrowheads="1"/>
          </p:cNvSpPr>
          <p:nvPr/>
        </p:nvSpPr>
        <p:spPr bwMode="auto">
          <a:xfrm>
            <a:off x="1518999" y="2007701"/>
            <a:ext cx="66574" cy="74943"/>
          </a:xfrm>
          <a:prstGeom prst="ellipse">
            <a:avLst/>
          </a:prstGeom>
          <a:solidFill>
            <a:srgbClr val="0000FF"/>
          </a:solidFill>
          <a:ln w="6350">
            <a:solidFill>
              <a:srgbClr val="009900"/>
            </a:solidFill>
            <a:round/>
            <a:headEnd/>
            <a:tailEnd/>
          </a:ln>
        </p:spPr>
        <p:txBody>
          <a:bodyPr wrap="none" lIns="91434" tIns="45717" rIns="91434" bIns="45717" anchor="ctr"/>
          <a:lstStyle/>
          <a:p>
            <a:pPr algn="ctr" eaLnBrk="1" hangingPunct="1"/>
            <a:endParaRPr lang="vi-VN">
              <a:latin typeface="Arial" charset="0"/>
            </a:endParaRPr>
          </a:p>
        </p:txBody>
      </p:sp>
      <p:sp>
        <p:nvSpPr>
          <p:cNvPr id="16410" name="AutoShape 429"/>
          <p:cNvSpPr>
            <a:spLocks noChangeArrowheads="1"/>
          </p:cNvSpPr>
          <p:nvPr/>
        </p:nvSpPr>
        <p:spPr bwMode="auto">
          <a:xfrm>
            <a:off x="7845350" y="2691398"/>
            <a:ext cx="183780" cy="13279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lIns="91434" tIns="45717" rIns="91434" bIns="45717" anchor="ctr"/>
          <a:lstStyle/>
          <a:p>
            <a:endParaRPr lang="en-US"/>
          </a:p>
        </p:txBody>
      </p:sp>
      <p:sp>
        <p:nvSpPr>
          <p:cNvPr id="16411" name="AutoShape 430"/>
          <p:cNvSpPr>
            <a:spLocks noChangeArrowheads="1"/>
          </p:cNvSpPr>
          <p:nvPr/>
        </p:nvSpPr>
        <p:spPr bwMode="auto">
          <a:xfrm>
            <a:off x="7128044" y="2691398"/>
            <a:ext cx="183780" cy="13279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434" tIns="45717" rIns="91434" bIns="45717" anchor="ctr"/>
          <a:lstStyle/>
          <a:p>
            <a:endParaRPr lang="en-US"/>
          </a:p>
        </p:txBody>
      </p:sp>
      <p:sp>
        <p:nvSpPr>
          <p:cNvPr id="16412" name="Rectangle 481"/>
          <p:cNvSpPr>
            <a:spLocks noChangeArrowheads="1"/>
          </p:cNvSpPr>
          <p:nvPr/>
        </p:nvSpPr>
        <p:spPr bwMode="auto">
          <a:xfrm>
            <a:off x="6773611" y="2164162"/>
            <a:ext cx="1729034" cy="500939"/>
          </a:xfrm>
          <a:prstGeom prst="rect">
            <a:avLst/>
          </a:prstGeom>
          <a:solidFill>
            <a:schemeClr val="bg1"/>
          </a:solidFill>
          <a:ln w="57150" cmpd="thickThin">
            <a:noFill/>
            <a:miter lim="800000"/>
            <a:headEnd/>
            <a:tailEnd/>
          </a:ln>
        </p:spPr>
        <p:txBody>
          <a:bodyPr wrap="none" lIns="91434" tIns="45717" rIns="91434" bIns="45717" anchor="ctr"/>
          <a:lstStyle/>
          <a:p>
            <a:endParaRPr lang="vi-VN"/>
          </a:p>
        </p:txBody>
      </p:sp>
      <p:sp>
        <p:nvSpPr>
          <p:cNvPr id="16413" name="Line 492"/>
          <p:cNvSpPr>
            <a:spLocks noChangeShapeType="1"/>
          </p:cNvSpPr>
          <p:nvPr/>
        </p:nvSpPr>
        <p:spPr bwMode="auto">
          <a:xfrm>
            <a:off x="1218950" y="2824192"/>
            <a:ext cx="1875" cy="1606686"/>
          </a:xfrm>
          <a:prstGeom prst="line">
            <a:avLst/>
          </a:prstGeom>
          <a:noFill/>
          <a:ln w="28575">
            <a:solidFill>
              <a:schemeClr val="tx1"/>
            </a:solidFill>
            <a:round/>
            <a:headEnd/>
            <a:tailEnd/>
          </a:ln>
        </p:spPr>
        <p:txBody>
          <a:bodyPr lIns="91434" tIns="45717" rIns="91434" bIns="45717"/>
          <a:lstStyle/>
          <a:p>
            <a:endParaRPr lang="en-US"/>
          </a:p>
        </p:txBody>
      </p:sp>
      <p:sp>
        <p:nvSpPr>
          <p:cNvPr id="16414" name="Line 493"/>
          <p:cNvSpPr>
            <a:spLocks noChangeShapeType="1"/>
          </p:cNvSpPr>
          <p:nvPr/>
        </p:nvSpPr>
        <p:spPr bwMode="auto">
          <a:xfrm>
            <a:off x="1981263" y="2824192"/>
            <a:ext cx="1875" cy="996619"/>
          </a:xfrm>
          <a:prstGeom prst="line">
            <a:avLst/>
          </a:prstGeom>
          <a:noFill/>
          <a:ln w="28575">
            <a:solidFill>
              <a:schemeClr val="tx1"/>
            </a:solidFill>
            <a:round/>
            <a:headEnd/>
            <a:tailEnd/>
          </a:ln>
        </p:spPr>
        <p:txBody>
          <a:bodyPr lIns="91434" tIns="45717" rIns="91434" bIns="45717"/>
          <a:lstStyle/>
          <a:p>
            <a:endParaRPr lang="en-US"/>
          </a:p>
        </p:txBody>
      </p:sp>
      <p:sp>
        <p:nvSpPr>
          <p:cNvPr id="16415" name="Line 494"/>
          <p:cNvSpPr>
            <a:spLocks noChangeShapeType="1"/>
          </p:cNvSpPr>
          <p:nvPr/>
        </p:nvSpPr>
        <p:spPr bwMode="auto">
          <a:xfrm>
            <a:off x="380687" y="3840534"/>
            <a:ext cx="3353050" cy="1314"/>
          </a:xfrm>
          <a:prstGeom prst="line">
            <a:avLst/>
          </a:prstGeom>
          <a:noFill/>
          <a:ln w="28575">
            <a:solidFill>
              <a:schemeClr val="tx1"/>
            </a:solidFill>
            <a:round/>
            <a:headEnd/>
            <a:tailEnd/>
          </a:ln>
        </p:spPr>
        <p:txBody>
          <a:bodyPr lIns="91434" tIns="45717" rIns="91434" bIns="45717"/>
          <a:lstStyle/>
          <a:p>
            <a:endParaRPr lang="en-US"/>
          </a:p>
        </p:txBody>
      </p:sp>
      <p:sp>
        <p:nvSpPr>
          <p:cNvPr id="16416" name="Line 495"/>
          <p:cNvSpPr>
            <a:spLocks noChangeShapeType="1"/>
          </p:cNvSpPr>
          <p:nvPr/>
        </p:nvSpPr>
        <p:spPr bwMode="auto">
          <a:xfrm flipV="1">
            <a:off x="380688" y="4475581"/>
            <a:ext cx="1447737" cy="1315"/>
          </a:xfrm>
          <a:prstGeom prst="line">
            <a:avLst/>
          </a:prstGeom>
          <a:noFill/>
          <a:ln w="28575">
            <a:solidFill>
              <a:schemeClr val="tx1"/>
            </a:solidFill>
            <a:round/>
            <a:headEnd/>
            <a:tailEnd/>
          </a:ln>
        </p:spPr>
        <p:txBody>
          <a:bodyPr lIns="91434" tIns="45717" rIns="91434" bIns="45717"/>
          <a:lstStyle/>
          <a:p>
            <a:endParaRPr lang="en-US"/>
          </a:p>
        </p:txBody>
      </p:sp>
      <p:sp>
        <p:nvSpPr>
          <p:cNvPr id="16417" name="Line 496"/>
          <p:cNvSpPr>
            <a:spLocks noChangeShapeType="1"/>
          </p:cNvSpPr>
          <p:nvPr/>
        </p:nvSpPr>
        <p:spPr bwMode="auto">
          <a:xfrm flipV="1">
            <a:off x="6007549" y="3300150"/>
            <a:ext cx="1231139" cy="166980"/>
          </a:xfrm>
          <a:prstGeom prst="line">
            <a:avLst/>
          </a:prstGeom>
          <a:noFill/>
          <a:ln w="28575">
            <a:solidFill>
              <a:schemeClr val="tx1"/>
            </a:solidFill>
            <a:round/>
            <a:headEnd/>
            <a:tailEnd/>
          </a:ln>
        </p:spPr>
        <p:txBody>
          <a:bodyPr lIns="91434" tIns="45717" rIns="91434" bIns="45717"/>
          <a:lstStyle/>
          <a:p>
            <a:endParaRPr lang="en-US"/>
          </a:p>
        </p:txBody>
      </p:sp>
      <p:sp>
        <p:nvSpPr>
          <p:cNvPr id="16418" name="Line 498"/>
          <p:cNvSpPr>
            <a:spLocks noChangeShapeType="1"/>
          </p:cNvSpPr>
          <p:nvPr/>
        </p:nvSpPr>
        <p:spPr bwMode="auto">
          <a:xfrm flipV="1">
            <a:off x="6019737" y="4100863"/>
            <a:ext cx="1905313" cy="147258"/>
          </a:xfrm>
          <a:prstGeom prst="line">
            <a:avLst/>
          </a:prstGeom>
          <a:noFill/>
          <a:ln w="28575">
            <a:solidFill>
              <a:schemeClr val="tx1"/>
            </a:solidFill>
            <a:round/>
            <a:headEnd/>
            <a:tailEnd/>
          </a:ln>
        </p:spPr>
        <p:txBody>
          <a:bodyPr lIns="91434" tIns="45717" rIns="91434" bIns="45717"/>
          <a:lstStyle/>
          <a:p>
            <a:endParaRPr lang="en-US"/>
          </a:p>
        </p:txBody>
      </p:sp>
      <p:sp>
        <p:nvSpPr>
          <p:cNvPr id="16419" name="Rectangle 500"/>
          <p:cNvSpPr>
            <a:spLocks noChangeArrowheads="1"/>
          </p:cNvSpPr>
          <p:nvPr/>
        </p:nvSpPr>
        <p:spPr bwMode="auto">
          <a:xfrm>
            <a:off x="1600575" y="4449285"/>
            <a:ext cx="1143000" cy="74944"/>
          </a:xfrm>
          <a:prstGeom prst="rect">
            <a:avLst/>
          </a:prstGeom>
          <a:solidFill>
            <a:srgbClr val="FF9933"/>
          </a:solidFill>
          <a:ln w="9525">
            <a:miter lim="800000"/>
            <a:headEnd/>
            <a:tailEnd/>
          </a:ln>
          <a:scene3d>
            <a:camera prst="legacyPerspectiveTopRight">
              <a:rot lat="180000" lon="21419979" rev="0"/>
            </a:camera>
            <a:lightRig rig="legacyFlat4" dir="b"/>
          </a:scene3d>
          <a:sp3d extrusionH="887400" prstMaterial="legacyMatte">
            <a:bevelT w="13500" h="13500" prst="angle"/>
            <a:bevelB w="13500" h="13500" prst="angle"/>
            <a:extrusionClr>
              <a:srgbClr val="FF9933"/>
            </a:extrusionClr>
          </a:sp3d>
        </p:spPr>
        <p:txBody>
          <a:bodyPr wrap="none" lIns="91434" tIns="45717" rIns="91434" bIns="45717" anchor="ctr">
            <a:flatTx/>
          </a:bodyPr>
          <a:lstStyle/>
          <a:p>
            <a:endParaRPr lang="vi-VN"/>
          </a:p>
        </p:txBody>
      </p:sp>
      <p:sp>
        <p:nvSpPr>
          <p:cNvPr id="16420" name="Text Box 501"/>
          <p:cNvSpPr txBox="1">
            <a:spLocks noChangeArrowheads="1"/>
          </p:cNvSpPr>
          <p:nvPr/>
        </p:nvSpPr>
        <p:spPr bwMode="auto">
          <a:xfrm>
            <a:off x="1828425" y="3903643"/>
            <a:ext cx="332130" cy="338548"/>
          </a:xfrm>
          <a:prstGeom prst="rect">
            <a:avLst/>
          </a:prstGeom>
          <a:noFill/>
          <a:ln w="9525">
            <a:noFill/>
            <a:miter lim="800000"/>
            <a:headEnd/>
            <a:tailEnd/>
          </a:ln>
        </p:spPr>
        <p:txBody>
          <a:bodyPr wrap="none" lIns="91434" tIns="45717" rIns="91434" bIns="45717">
            <a:spAutoFit/>
          </a:bodyPr>
          <a:lstStyle/>
          <a:p>
            <a:pPr eaLnBrk="1" hangingPunct="1"/>
            <a:r>
              <a:rPr lang="en-US" sz="1600" b="1" dirty="0"/>
              <a:t>K</a:t>
            </a:r>
          </a:p>
        </p:txBody>
      </p:sp>
      <p:sp>
        <p:nvSpPr>
          <p:cNvPr id="16421" name="AutoShape 502"/>
          <p:cNvSpPr>
            <a:spLocks noChangeArrowheads="1"/>
          </p:cNvSpPr>
          <p:nvPr/>
        </p:nvSpPr>
        <p:spPr bwMode="auto">
          <a:xfrm>
            <a:off x="1676525" y="4357249"/>
            <a:ext cx="75950" cy="111758"/>
          </a:xfrm>
          <a:prstGeom prst="plus">
            <a:avLst>
              <a:gd name="adj" fmla="val 25000"/>
            </a:avLst>
          </a:prstGeom>
          <a:gradFill rotWithShape="1">
            <a:gsLst>
              <a:gs pos="0">
                <a:srgbClr val="525252"/>
              </a:gs>
              <a:gs pos="50000">
                <a:srgbClr val="B2B2B2"/>
              </a:gs>
              <a:gs pos="100000">
                <a:srgbClr val="525252"/>
              </a:gs>
            </a:gsLst>
            <a:lin ang="0" scaled="1"/>
          </a:gradFill>
          <a:ln w="9525">
            <a:noFill/>
            <a:miter lim="800000"/>
            <a:headEnd/>
            <a:tailEnd/>
          </a:ln>
        </p:spPr>
        <p:txBody>
          <a:bodyPr wrap="none" lIns="91434" tIns="45717" rIns="91434" bIns="45717" anchor="ctr"/>
          <a:lstStyle/>
          <a:p>
            <a:endParaRPr lang="vi-VN"/>
          </a:p>
        </p:txBody>
      </p:sp>
      <p:sp>
        <p:nvSpPr>
          <p:cNvPr id="16422" name="AutoShape 503"/>
          <p:cNvSpPr>
            <a:spLocks noChangeArrowheads="1"/>
          </p:cNvSpPr>
          <p:nvPr/>
        </p:nvSpPr>
        <p:spPr bwMode="auto">
          <a:xfrm>
            <a:off x="2666688" y="4357249"/>
            <a:ext cx="76888" cy="111758"/>
          </a:xfrm>
          <a:prstGeom prst="plus">
            <a:avLst>
              <a:gd name="adj" fmla="val 25000"/>
            </a:avLst>
          </a:prstGeom>
          <a:gradFill rotWithShape="1">
            <a:gsLst>
              <a:gs pos="0">
                <a:srgbClr val="525252"/>
              </a:gs>
              <a:gs pos="50000">
                <a:srgbClr val="B2B2B2"/>
              </a:gs>
              <a:gs pos="100000">
                <a:srgbClr val="525252"/>
              </a:gs>
            </a:gsLst>
            <a:lin ang="0" scaled="1"/>
          </a:gradFill>
          <a:ln w="9525">
            <a:noFill/>
            <a:miter lim="800000"/>
            <a:headEnd/>
            <a:tailEnd/>
          </a:ln>
        </p:spPr>
        <p:txBody>
          <a:bodyPr wrap="none" lIns="91434" tIns="45717" rIns="91434" bIns="45717" anchor="ctr"/>
          <a:lstStyle/>
          <a:p>
            <a:endParaRPr lang="vi-VN"/>
          </a:p>
        </p:txBody>
      </p:sp>
      <p:grpSp>
        <p:nvGrpSpPr>
          <p:cNvPr id="5" name="Group 504"/>
          <p:cNvGrpSpPr>
            <a:grpSpLocks/>
          </p:cNvGrpSpPr>
          <p:nvPr/>
        </p:nvGrpSpPr>
        <p:grpSpPr bwMode="auto">
          <a:xfrm rot="-1349821">
            <a:off x="1619329" y="3941772"/>
            <a:ext cx="971409" cy="742863"/>
            <a:chOff x="1008" y="2304"/>
            <a:chExt cx="612" cy="612"/>
          </a:xfrm>
        </p:grpSpPr>
        <p:sp>
          <p:nvSpPr>
            <p:cNvPr id="16562" name="Rectangle 505"/>
            <p:cNvSpPr>
              <a:spLocks noChangeArrowheads="1"/>
            </p:cNvSpPr>
            <p:nvPr/>
          </p:nvSpPr>
          <p:spPr bwMode="auto">
            <a:xfrm>
              <a:off x="1296" y="2592"/>
              <a:ext cx="288" cy="48"/>
            </a:xfrm>
            <a:prstGeom prst="rect">
              <a:avLst/>
            </a:prstGeom>
            <a:solidFill>
              <a:srgbClr val="0099FF"/>
            </a:solidFill>
            <a:ln w="9525">
              <a:solidFill>
                <a:srgbClr val="66FF33"/>
              </a:solidFill>
              <a:miter lim="800000"/>
              <a:headEnd/>
              <a:tailEnd/>
            </a:ln>
          </p:spPr>
          <p:txBody>
            <a:bodyPr wrap="none" anchor="ctr"/>
            <a:lstStyle/>
            <a:p>
              <a:endParaRPr lang="vi-VN"/>
            </a:p>
          </p:txBody>
        </p:sp>
        <p:sp>
          <p:nvSpPr>
            <p:cNvPr id="16563" name="Oval 506"/>
            <p:cNvSpPr>
              <a:spLocks noChangeArrowheads="1"/>
            </p:cNvSpPr>
            <p:nvPr/>
          </p:nvSpPr>
          <p:spPr bwMode="auto">
            <a:xfrm>
              <a:off x="1008" y="2304"/>
              <a:ext cx="612" cy="612"/>
            </a:xfrm>
            <a:prstGeom prst="ellipse">
              <a:avLst/>
            </a:prstGeom>
            <a:noFill/>
            <a:ln w="9525">
              <a:noFill/>
              <a:round/>
              <a:headEnd/>
              <a:tailEnd/>
            </a:ln>
          </p:spPr>
          <p:txBody>
            <a:bodyPr wrap="none" anchor="ctr"/>
            <a:lstStyle/>
            <a:p>
              <a:endParaRPr lang="vi-VN"/>
            </a:p>
          </p:txBody>
        </p:sp>
      </p:grpSp>
      <p:sp>
        <p:nvSpPr>
          <p:cNvPr id="16424" name="Oval 507"/>
          <p:cNvSpPr>
            <a:spLocks noChangeArrowheads="1"/>
          </p:cNvSpPr>
          <p:nvPr/>
        </p:nvSpPr>
        <p:spPr bwMode="auto">
          <a:xfrm>
            <a:off x="2427586" y="4317805"/>
            <a:ext cx="73137" cy="74944"/>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25" name="Oval 508"/>
          <p:cNvSpPr>
            <a:spLocks noChangeArrowheads="1"/>
          </p:cNvSpPr>
          <p:nvPr/>
        </p:nvSpPr>
        <p:spPr bwMode="auto">
          <a:xfrm>
            <a:off x="2057213" y="4317805"/>
            <a:ext cx="73137" cy="74944"/>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26" name="Oval 509"/>
          <p:cNvSpPr>
            <a:spLocks noChangeArrowheads="1"/>
          </p:cNvSpPr>
          <p:nvPr/>
        </p:nvSpPr>
        <p:spPr bwMode="auto">
          <a:xfrm>
            <a:off x="2419147" y="4316491"/>
            <a:ext cx="73137" cy="74943"/>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27" name="Line 510"/>
          <p:cNvSpPr>
            <a:spLocks noChangeShapeType="1"/>
          </p:cNvSpPr>
          <p:nvPr/>
        </p:nvSpPr>
        <p:spPr bwMode="auto">
          <a:xfrm>
            <a:off x="2743575" y="4411157"/>
            <a:ext cx="990162" cy="2630"/>
          </a:xfrm>
          <a:prstGeom prst="line">
            <a:avLst/>
          </a:prstGeom>
          <a:noFill/>
          <a:ln w="28575">
            <a:solidFill>
              <a:schemeClr val="tx1"/>
            </a:solidFill>
            <a:round/>
            <a:headEnd/>
            <a:tailEnd/>
          </a:ln>
        </p:spPr>
        <p:txBody>
          <a:bodyPr lIns="91434" tIns="45717" rIns="91434" bIns="45717"/>
          <a:lstStyle/>
          <a:p>
            <a:endParaRPr lang="en-US"/>
          </a:p>
        </p:txBody>
      </p:sp>
      <p:sp>
        <p:nvSpPr>
          <p:cNvPr id="151039" name="Text Box 511"/>
          <p:cNvSpPr txBox="1">
            <a:spLocks noChangeArrowheads="1"/>
          </p:cNvSpPr>
          <p:nvPr/>
        </p:nvSpPr>
        <p:spPr bwMode="auto">
          <a:xfrm>
            <a:off x="152838" y="3382983"/>
            <a:ext cx="1218950" cy="430881"/>
          </a:xfrm>
          <a:prstGeom prst="rect">
            <a:avLst/>
          </a:prstGeom>
          <a:noFill/>
          <a:ln w="9525">
            <a:noFill/>
            <a:miter lim="800000"/>
            <a:headEnd/>
            <a:tailEnd/>
          </a:ln>
        </p:spPr>
        <p:txBody>
          <a:bodyPr lIns="91434" tIns="45717" rIns="91434" bIns="45717">
            <a:spAutoFit/>
          </a:bodyPr>
          <a:lstStyle/>
          <a:p>
            <a:pPr eaLnBrk="1" hangingPunct="1">
              <a:spcBef>
                <a:spcPct val="50000"/>
              </a:spcBef>
            </a:pPr>
            <a:r>
              <a:rPr lang="en-US" sz="2200" b="1" dirty="0">
                <a:solidFill>
                  <a:schemeClr val="hlink"/>
                </a:solidFill>
                <a:latin typeface="Times New Roman" pitchFamily="18" charset="0"/>
                <a:cs typeface="Times New Roman" pitchFamily="18" charset="0"/>
              </a:rPr>
              <a:t>U</a:t>
            </a:r>
            <a:r>
              <a:rPr lang="en-US" sz="2200" b="1" baseline="-25000" dirty="0">
                <a:solidFill>
                  <a:schemeClr val="hlink"/>
                </a:solidFill>
                <a:latin typeface="Times New Roman" pitchFamily="18" charset="0"/>
                <a:cs typeface="Times New Roman" pitchFamily="18" charset="0"/>
              </a:rPr>
              <a:t>1</a:t>
            </a:r>
            <a:r>
              <a:rPr lang="en-US" sz="2200" b="1" dirty="0">
                <a:solidFill>
                  <a:schemeClr val="hlink"/>
                </a:solidFill>
                <a:latin typeface="Times New Roman" pitchFamily="18" charset="0"/>
                <a:cs typeface="Times New Roman" pitchFamily="18" charset="0"/>
              </a:rPr>
              <a:t> = </a:t>
            </a:r>
            <a:r>
              <a:rPr lang="vi-VN" sz="2200" b="1" dirty="0">
                <a:solidFill>
                  <a:schemeClr val="hlink"/>
                </a:solidFill>
                <a:latin typeface="Times New Roman" pitchFamily="18" charset="0"/>
                <a:cs typeface="Times New Roman" pitchFamily="18" charset="0"/>
              </a:rPr>
              <a:t>3</a:t>
            </a:r>
            <a:r>
              <a:rPr lang="en-US" sz="2200" b="1" dirty="0">
                <a:solidFill>
                  <a:schemeClr val="hlink"/>
                </a:solidFill>
                <a:latin typeface="Times New Roman" pitchFamily="18" charset="0"/>
                <a:cs typeface="Times New Roman" pitchFamily="18" charset="0"/>
              </a:rPr>
              <a:t>V</a:t>
            </a:r>
          </a:p>
        </p:txBody>
      </p:sp>
      <p:sp>
        <p:nvSpPr>
          <p:cNvPr id="151040" name="Freeform 512"/>
          <p:cNvSpPr>
            <a:spLocks/>
          </p:cNvSpPr>
          <p:nvPr/>
        </p:nvSpPr>
        <p:spPr bwMode="auto">
          <a:xfrm>
            <a:off x="190344" y="4069308"/>
            <a:ext cx="419131" cy="73629"/>
          </a:xfrm>
          <a:custGeom>
            <a:avLst/>
            <a:gdLst>
              <a:gd name="T0" fmla="*/ 0 w 144"/>
              <a:gd name="T1" fmla="*/ 2147483647 h 96"/>
              <a:gd name="T2" fmla="*/ 2147483647 w 144"/>
              <a:gd name="T3" fmla="*/ 0 h 96"/>
              <a:gd name="T4" fmla="*/ 2147483647 w 144"/>
              <a:gd name="T5" fmla="*/ 2147483647 h 96"/>
              <a:gd name="T6" fmla="*/ 2147483647 w 144"/>
              <a:gd name="T7" fmla="*/ 0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0" y="96"/>
                </a:moveTo>
                <a:cubicBezTo>
                  <a:pt x="16" y="48"/>
                  <a:pt x="32" y="0"/>
                  <a:pt x="48" y="0"/>
                </a:cubicBezTo>
                <a:cubicBezTo>
                  <a:pt x="64" y="0"/>
                  <a:pt x="80" y="96"/>
                  <a:pt x="96" y="96"/>
                </a:cubicBezTo>
                <a:cubicBezTo>
                  <a:pt x="112" y="96"/>
                  <a:pt x="136" y="16"/>
                  <a:pt x="144" y="0"/>
                </a:cubicBezTo>
              </a:path>
            </a:pathLst>
          </a:custGeom>
          <a:noFill/>
          <a:ln w="25400">
            <a:solidFill>
              <a:schemeClr val="tx1"/>
            </a:solidFill>
            <a:round/>
            <a:headEnd/>
            <a:tailEnd/>
          </a:ln>
        </p:spPr>
        <p:txBody>
          <a:bodyPr lIns="91434" tIns="45717" rIns="91434" bIns="45717"/>
          <a:lstStyle/>
          <a:p>
            <a:endParaRPr lang="en-US"/>
          </a:p>
        </p:txBody>
      </p:sp>
      <p:sp>
        <p:nvSpPr>
          <p:cNvPr id="16430" name="Line 513"/>
          <p:cNvSpPr>
            <a:spLocks noChangeShapeType="1"/>
          </p:cNvSpPr>
          <p:nvPr/>
        </p:nvSpPr>
        <p:spPr bwMode="auto">
          <a:xfrm>
            <a:off x="380688" y="3840533"/>
            <a:ext cx="1875" cy="110443"/>
          </a:xfrm>
          <a:prstGeom prst="line">
            <a:avLst/>
          </a:prstGeom>
          <a:noFill/>
          <a:ln w="28575">
            <a:solidFill>
              <a:schemeClr val="tx1"/>
            </a:solidFill>
            <a:round/>
            <a:headEnd/>
            <a:tailEnd/>
          </a:ln>
        </p:spPr>
        <p:txBody>
          <a:bodyPr lIns="91434" tIns="45717" rIns="91434" bIns="45717"/>
          <a:lstStyle/>
          <a:p>
            <a:endParaRPr lang="en-US"/>
          </a:p>
        </p:txBody>
      </p:sp>
      <p:sp>
        <p:nvSpPr>
          <p:cNvPr id="16431" name="Line 514"/>
          <p:cNvSpPr>
            <a:spLocks noChangeShapeType="1"/>
          </p:cNvSpPr>
          <p:nvPr/>
        </p:nvSpPr>
        <p:spPr bwMode="auto">
          <a:xfrm>
            <a:off x="380688" y="4221825"/>
            <a:ext cx="1875" cy="277423"/>
          </a:xfrm>
          <a:prstGeom prst="line">
            <a:avLst/>
          </a:prstGeom>
          <a:noFill/>
          <a:ln w="28575">
            <a:solidFill>
              <a:schemeClr val="tx1"/>
            </a:solidFill>
            <a:round/>
            <a:headEnd/>
            <a:tailEnd/>
          </a:ln>
        </p:spPr>
        <p:txBody>
          <a:bodyPr lIns="91434" tIns="45717" rIns="91434" bIns="45717"/>
          <a:lstStyle/>
          <a:p>
            <a:endParaRPr lang="en-US"/>
          </a:p>
        </p:txBody>
      </p:sp>
      <p:sp>
        <p:nvSpPr>
          <p:cNvPr id="16432" name="Oval 515"/>
          <p:cNvSpPr>
            <a:spLocks noChangeArrowheads="1"/>
          </p:cNvSpPr>
          <p:nvPr/>
        </p:nvSpPr>
        <p:spPr bwMode="auto">
          <a:xfrm>
            <a:off x="304738" y="3916792"/>
            <a:ext cx="149087" cy="110443"/>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33" name="Oval 516"/>
          <p:cNvSpPr>
            <a:spLocks noChangeArrowheads="1"/>
          </p:cNvSpPr>
          <p:nvPr/>
        </p:nvSpPr>
        <p:spPr bwMode="auto">
          <a:xfrm>
            <a:off x="307550" y="4145567"/>
            <a:ext cx="150025" cy="110443"/>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34" name="Oval 517"/>
          <p:cNvSpPr>
            <a:spLocks noChangeArrowheads="1"/>
          </p:cNvSpPr>
          <p:nvPr/>
        </p:nvSpPr>
        <p:spPr bwMode="auto">
          <a:xfrm>
            <a:off x="1908126" y="2747934"/>
            <a:ext cx="149087" cy="111758"/>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35" name="Oval 518"/>
          <p:cNvSpPr>
            <a:spLocks noChangeArrowheads="1"/>
          </p:cNvSpPr>
          <p:nvPr/>
        </p:nvSpPr>
        <p:spPr bwMode="auto">
          <a:xfrm>
            <a:off x="1145813" y="2747934"/>
            <a:ext cx="150025" cy="111758"/>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36" name="Oval 519"/>
          <p:cNvSpPr>
            <a:spLocks noChangeArrowheads="1"/>
          </p:cNvSpPr>
          <p:nvPr/>
        </p:nvSpPr>
        <p:spPr bwMode="auto">
          <a:xfrm>
            <a:off x="7165550" y="2704546"/>
            <a:ext cx="150025" cy="111758"/>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37" name="Oval 520"/>
          <p:cNvSpPr>
            <a:spLocks noChangeArrowheads="1"/>
          </p:cNvSpPr>
          <p:nvPr/>
        </p:nvSpPr>
        <p:spPr bwMode="auto">
          <a:xfrm>
            <a:off x="7848162" y="2704546"/>
            <a:ext cx="150025" cy="111758"/>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51049" name="Text Box 521"/>
          <p:cNvSpPr txBox="1">
            <a:spLocks noChangeArrowheads="1"/>
          </p:cNvSpPr>
          <p:nvPr/>
        </p:nvSpPr>
        <p:spPr bwMode="auto">
          <a:xfrm>
            <a:off x="6782051" y="3401390"/>
            <a:ext cx="1447737" cy="430881"/>
          </a:xfrm>
          <a:prstGeom prst="rect">
            <a:avLst/>
          </a:prstGeom>
          <a:noFill/>
          <a:ln w="9525">
            <a:noFill/>
            <a:miter lim="800000"/>
            <a:headEnd/>
            <a:tailEnd/>
          </a:ln>
        </p:spPr>
        <p:txBody>
          <a:bodyPr lIns="91434" tIns="45717" rIns="91434" bIns="45717">
            <a:spAutoFit/>
          </a:bodyPr>
          <a:lstStyle/>
          <a:p>
            <a:pPr eaLnBrk="1" hangingPunct="1">
              <a:spcBef>
                <a:spcPct val="50000"/>
              </a:spcBef>
            </a:pPr>
            <a:r>
              <a:rPr lang="en-US" sz="2200" b="1" dirty="0">
                <a:solidFill>
                  <a:schemeClr val="hlink"/>
                </a:solidFill>
                <a:latin typeface="Times New Roman" pitchFamily="18" charset="0"/>
                <a:cs typeface="Times New Roman" pitchFamily="18" charset="0"/>
              </a:rPr>
              <a:t>U2 = </a:t>
            </a:r>
            <a:r>
              <a:rPr lang="vi-VN" sz="2200" b="1" dirty="0">
                <a:solidFill>
                  <a:schemeClr val="hlink"/>
                </a:solidFill>
                <a:latin typeface="Times New Roman" pitchFamily="18" charset="0"/>
                <a:cs typeface="Times New Roman" pitchFamily="18" charset="0"/>
              </a:rPr>
              <a:t>1,5</a:t>
            </a:r>
            <a:r>
              <a:rPr lang="en-US" sz="2200" b="1" dirty="0">
                <a:solidFill>
                  <a:schemeClr val="hlink"/>
                </a:solidFill>
                <a:latin typeface="Times New Roman" pitchFamily="18" charset="0"/>
                <a:cs typeface="Times New Roman" pitchFamily="18" charset="0"/>
              </a:rPr>
              <a:t>V</a:t>
            </a:r>
          </a:p>
        </p:txBody>
      </p:sp>
      <p:sp>
        <p:nvSpPr>
          <p:cNvPr id="16439" name="Rectangle 522"/>
          <p:cNvSpPr>
            <a:spLocks noChangeArrowheads="1"/>
          </p:cNvSpPr>
          <p:nvPr/>
        </p:nvSpPr>
        <p:spPr bwMode="auto">
          <a:xfrm>
            <a:off x="75951" y="4469008"/>
            <a:ext cx="2286000" cy="461659"/>
          </a:xfrm>
          <a:prstGeom prst="rect">
            <a:avLst/>
          </a:prstGeom>
          <a:noFill/>
          <a:ln w="9525">
            <a:noFill/>
            <a:miter lim="800000"/>
            <a:headEnd/>
            <a:tailEnd/>
          </a:ln>
        </p:spPr>
        <p:txBody>
          <a:bodyPr lIns="91434" tIns="45717" rIns="91434" bIns="45717">
            <a:spAutoFit/>
          </a:bodyPr>
          <a:lstStyle/>
          <a:p>
            <a:pPr eaLnBrk="1" hangingPunct="1"/>
            <a:r>
              <a:rPr lang="en-US" sz="2400" b="1" dirty="0">
                <a:latin typeface=".VnTime" pitchFamily="34" charset="0"/>
              </a:rPr>
              <a:t>n</a:t>
            </a:r>
            <a:r>
              <a:rPr lang="en-US" sz="2400" b="1" baseline="-25000" dirty="0">
                <a:latin typeface=".VnTime" pitchFamily="34" charset="0"/>
              </a:rPr>
              <a:t>1</a:t>
            </a:r>
            <a:r>
              <a:rPr lang="en-US" sz="2400" b="1" dirty="0">
                <a:latin typeface=".VnTime" pitchFamily="34" charset="0"/>
              </a:rPr>
              <a:t> = 400 </a:t>
            </a:r>
            <a:r>
              <a:rPr lang="en-US" sz="2400" b="1" dirty="0" err="1">
                <a:latin typeface=".VnTime" pitchFamily="34" charset="0"/>
              </a:rPr>
              <a:t>vßng</a:t>
            </a:r>
            <a:endParaRPr lang="en-US" sz="2400" b="1" dirty="0">
              <a:latin typeface=".VnTime" pitchFamily="34" charset="0"/>
            </a:endParaRPr>
          </a:p>
        </p:txBody>
      </p:sp>
      <p:sp>
        <p:nvSpPr>
          <p:cNvPr id="16440" name="Rectangle 523"/>
          <p:cNvSpPr>
            <a:spLocks noChangeArrowheads="1"/>
          </p:cNvSpPr>
          <p:nvPr/>
        </p:nvSpPr>
        <p:spPr bwMode="auto">
          <a:xfrm>
            <a:off x="6248525" y="4469008"/>
            <a:ext cx="2286000" cy="461659"/>
          </a:xfrm>
          <a:prstGeom prst="rect">
            <a:avLst/>
          </a:prstGeom>
          <a:noFill/>
          <a:ln w="9525">
            <a:noFill/>
            <a:miter lim="800000"/>
            <a:headEnd/>
            <a:tailEnd/>
          </a:ln>
        </p:spPr>
        <p:txBody>
          <a:bodyPr lIns="91434" tIns="45717" rIns="91434" bIns="45717">
            <a:spAutoFit/>
          </a:bodyPr>
          <a:lstStyle/>
          <a:p>
            <a:pPr eaLnBrk="1" hangingPunct="1"/>
            <a:r>
              <a:rPr lang="en-US" sz="2400" b="1" dirty="0">
                <a:latin typeface=".VnTime" pitchFamily="34" charset="0"/>
              </a:rPr>
              <a:t>n</a:t>
            </a:r>
            <a:r>
              <a:rPr lang="en-US" sz="2400" b="1" baseline="-25000" dirty="0">
                <a:latin typeface=".VnTime" pitchFamily="34" charset="0"/>
              </a:rPr>
              <a:t>2</a:t>
            </a:r>
            <a:r>
              <a:rPr lang="en-US" sz="2400" b="1" dirty="0">
                <a:latin typeface=".VnTime" pitchFamily="34" charset="0"/>
              </a:rPr>
              <a:t> = 200 </a:t>
            </a:r>
            <a:r>
              <a:rPr lang="en-US" sz="2400" b="1" dirty="0" err="1">
                <a:latin typeface=".VnTime" pitchFamily="34" charset="0"/>
              </a:rPr>
              <a:t>vßng</a:t>
            </a:r>
            <a:endParaRPr lang="en-US" sz="2400" b="1" dirty="0">
              <a:latin typeface=".VnTime" pitchFamily="34" charset="0"/>
            </a:endParaRPr>
          </a:p>
        </p:txBody>
      </p:sp>
      <p:sp>
        <p:nvSpPr>
          <p:cNvPr id="16441" name="Text Box 524"/>
          <p:cNvSpPr txBox="1">
            <a:spLocks noChangeArrowheads="1"/>
          </p:cNvSpPr>
          <p:nvPr/>
        </p:nvSpPr>
        <p:spPr bwMode="auto">
          <a:xfrm>
            <a:off x="609475" y="2411344"/>
            <a:ext cx="1143000" cy="284687"/>
          </a:xfrm>
          <a:prstGeom prst="rect">
            <a:avLst/>
          </a:prstGeom>
          <a:noFill/>
          <a:ln w="9525">
            <a:noFill/>
            <a:miter lim="800000"/>
            <a:headEnd/>
            <a:tailEnd/>
          </a:ln>
        </p:spPr>
        <p:txBody>
          <a:bodyPr lIns="91434" tIns="45717" rIns="91434" bIns="45717">
            <a:spAutoFit/>
          </a:bodyPr>
          <a:lstStyle/>
          <a:p>
            <a:pPr algn="ctr" eaLnBrk="1" hangingPunct="1">
              <a:spcBef>
                <a:spcPct val="50000"/>
              </a:spcBef>
            </a:pPr>
            <a:r>
              <a:rPr lang="en-US" sz="500" i="1" dirty="0">
                <a:solidFill>
                  <a:schemeClr val="accent2"/>
                </a:solidFill>
                <a:latin typeface=".VnTimeH" pitchFamily="34" charset="0"/>
              </a:rPr>
              <a:t>KHOA VËT </a:t>
            </a:r>
            <a:r>
              <a:rPr lang="en-US" sz="500" i="1" dirty="0" err="1">
                <a:solidFill>
                  <a:schemeClr val="accent2"/>
                </a:solidFill>
                <a:latin typeface=".VnTimeH" pitchFamily="34" charset="0"/>
              </a:rPr>
              <a:t>TR­êng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cao</a:t>
            </a:r>
            <a:r>
              <a:rPr lang="en-US" sz="500" i="1" dirty="0">
                <a:solidFill>
                  <a:schemeClr val="accent2"/>
                </a:solidFill>
                <a:latin typeface=".VnTimeH" pitchFamily="34" charset="0"/>
              </a:rPr>
              <a:t> ®¼ng</a:t>
            </a:r>
          </a:p>
          <a:p>
            <a:pPr algn="ctr" eaLnBrk="1" hangingPunct="1">
              <a:spcBef>
                <a:spcPct val="50000"/>
              </a:spcBef>
            </a:pPr>
            <a:r>
              <a:rPr lang="en-US" sz="500" i="1" dirty="0">
                <a:solidFill>
                  <a:schemeClr val="accent2"/>
                </a:solidFill>
                <a:latin typeface=".VnTimeH" pitchFamily="34" charset="0"/>
              </a:rPr>
              <a:t> s­ ph¹m </a:t>
            </a:r>
            <a:r>
              <a:rPr lang="en-US" sz="500" i="1" dirty="0" err="1">
                <a:solidFill>
                  <a:schemeClr val="accent2"/>
                </a:solidFill>
                <a:latin typeface=".VnTimeH" pitchFamily="34" charset="0"/>
              </a:rPr>
              <a:t>qu¶ng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ninh</a:t>
            </a:r>
            <a:endParaRPr lang="en-US" sz="500" i="1" dirty="0">
              <a:solidFill>
                <a:schemeClr val="accent2"/>
              </a:solidFill>
              <a:latin typeface=".VnTimeH" pitchFamily="34" charset="0"/>
            </a:endParaRPr>
          </a:p>
        </p:txBody>
      </p:sp>
      <p:sp>
        <p:nvSpPr>
          <p:cNvPr id="151054" name="Freeform 526"/>
          <p:cNvSpPr>
            <a:spLocks/>
          </p:cNvSpPr>
          <p:nvPr/>
        </p:nvSpPr>
        <p:spPr bwMode="auto">
          <a:xfrm>
            <a:off x="6597333" y="3618332"/>
            <a:ext cx="227850" cy="111758"/>
          </a:xfrm>
          <a:custGeom>
            <a:avLst/>
            <a:gdLst>
              <a:gd name="T0" fmla="*/ 0 w 144"/>
              <a:gd name="T1" fmla="*/ 2147483647 h 96"/>
              <a:gd name="T2" fmla="*/ 2147483647 w 144"/>
              <a:gd name="T3" fmla="*/ 0 h 96"/>
              <a:gd name="T4" fmla="*/ 2147483647 w 144"/>
              <a:gd name="T5" fmla="*/ 2147483647 h 96"/>
              <a:gd name="T6" fmla="*/ 2147483647 w 144"/>
              <a:gd name="T7" fmla="*/ 0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0" y="96"/>
                </a:moveTo>
                <a:cubicBezTo>
                  <a:pt x="16" y="48"/>
                  <a:pt x="32" y="0"/>
                  <a:pt x="48" y="0"/>
                </a:cubicBezTo>
                <a:cubicBezTo>
                  <a:pt x="64" y="0"/>
                  <a:pt x="80" y="96"/>
                  <a:pt x="96" y="96"/>
                </a:cubicBezTo>
                <a:cubicBezTo>
                  <a:pt x="112" y="96"/>
                  <a:pt x="136" y="16"/>
                  <a:pt x="144" y="0"/>
                </a:cubicBezTo>
              </a:path>
            </a:pathLst>
          </a:custGeom>
          <a:noFill/>
          <a:ln w="25400">
            <a:solidFill>
              <a:schemeClr val="tx1"/>
            </a:solidFill>
            <a:round/>
            <a:headEnd/>
            <a:tailEnd/>
          </a:ln>
        </p:spPr>
        <p:txBody>
          <a:bodyPr lIns="91434" tIns="45717" rIns="91434" bIns="45717"/>
          <a:lstStyle/>
          <a:p>
            <a:endParaRPr lang="en-US"/>
          </a:p>
        </p:txBody>
      </p:sp>
      <p:grpSp>
        <p:nvGrpSpPr>
          <p:cNvPr id="6" name="Group 527"/>
          <p:cNvGrpSpPr>
            <a:grpSpLocks/>
          </p:cNvGrpSpPr>
          <p:nvPr/>
        </p:nvGrpSpPr>
        <p:grpSpPr bwMode="auto">
          <a:xfrm rot="5400000">
            <a:off x="2707928" y="2204736"/>
            <a:ext cx="3213373" cy="3905328"/>
            <a:chOff x="960" y="240"/>
            <a:chExt cx="4612" cy="1728"/>
          </a:xfrm>
        </p:grpSpPr>
        <p:sp>
          <p:nvSpPr>
            <p:cNvPr id="16518" name="Arc 528"/>
            <p:cNvSpPr>
              <a:spLocks/>
            </p:cNvSpPr>
            <p:nvPr/>
          </p:nvSpPr>
          <p:spPr bwMode="auto">
            <a:xfrm>
              <a:off x="2063" y="325"/>
              <a:ext cx="2413" cy="771"/>
            </a:xfrm>
            <a:custGeom>
              <a:avLst/>
              <a:gdLst>
                <a:gd name="T0" fmla="*/ 0 w 43200"/>
                <a:gd name="T1" fmla="*/ 0 h 37644"/>
                <a:gd name="T2" fmla="*/ 0 w 43200"/>
                <a:gd name="T3" fmla="*/ 0 h 37644"/>
                <a:gd name="T4" fmla="*/ 0 w 43200"/>
                <a:gd name="T5" fmla="*/ 0 h 37644"/>
                <a:gd name="T6" fmla="*/ 0 60000 65536"/>
                <a:gd name="T7" fmla="*/ 0 60000 65536"/>
                <a:gd name="T8" fmla="*/ 0 60000 65536"/>
                <a:gd name="T9" fmla="*/ 0 w 43200"/>
                <a:gd name="T10" fmla="*/ 0 h 37644"/>
                <a:gd name="T11" fmla="*/ 43200 w 43200"/>
                <a:gd name="T12" fmla="*/ 37644 h 37644"/>
              </a:gdLst>
              <a:ahLst/>
              <a:cxnLst>
                <a:cxn ang="T6">
                  <a:pos x="T0" y="T1"/>
                </a:cxn>
                <a:cxn ang="T7">
                  <a:pos x="T2" y="T3"/>
                </a:cxn>
                <a:cxn ang="T8">
                  <a:pos x="T4" y="T5"/>
                </a:cxn>
              </a:cxnLst>
              <a:rect l="T9" t="T10" r="T11" b="T12"/>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lnTo>
                    <a:pt x="5892" y="36426"/>
                  </a:lnTo>
                  <a:close/>
                </a:path>
              </a:pathLst>
            </a:custGeom>
            <a:noFill/>
            <a:ln w="9525">
              <a:solidFill>
                <a:schemeClr val="tx1"/>
              </a:solidFill>
              <a:round/>
              <a:headEnd/>
              <a:tailEnd/>
            </a:ln>
          </p:spPr>
          <p:txBody>
            <a:bodyPr wrap="none" anchor="ctr"/>
            <a:lstStyle/>
            <a:p>
              <a:endParaRPr lang="en-US"/>
            </a:p>
          </p:txBody>
        </p:sp>
        <p:sp>
          <p:nvSpPr>
            <p:cNvPr id="16519" name="Arc 529"/>
            <p:cNvSpPr>
              <a:spLocks/>
            </p:cNvSpPr>
            <p:nvPr/>
          </p:nvSpPr>
          <p:spPr bwMode="auto">
            <a:xfrm rot="10800000">
              <a:off x="2167" y="705"/>
              <a:ext cx="2194" cy="376"/>
            </a:xfrm>
            <a:custGeom>
              <a:avLst/>
              <a:gdLst>
                <a:gd name="T0" fmla="*/ 0 w 43200"/>
                <a:gd name="T1" fmla="*/ 0 h 36537"/>
                <a:gd name="T2" fmla="*/ 0 w 43200"/>
                <a:gd name="T3" fmla="*/ 0 h 36537"/>
                <a:gd name="T4" fmla="*/ 0 w 43200"/>
                <a:gd name="T5" fmla="*/ 0 h 36537"/>
                <a:gd name="T6" fmla="*/ 0 60000 65536"/>
                <a:gd name="T7" fmla="*/ 0 60000 65536"/>
                <a:gd name="T8" fmla="*/ 0 60000 65536"/>
                <a:gd name="T9" fmla="*/ 0 w 43200"/>
                <a:gd name="T10" fmla="*/ 0 h 36537"/>
                <a:gd name="T11" fmla="*/ 43200 w 43200"/>
                <a:gd name="T12" fmla="*/ 36537 h 36537"/>
              </a:gdLst>
              <a:ahLst/>
              <a:cxnLst>
                <a:cxn ang="T6">
                  <a:pos x="T0" y="T1"/>
                </a:cxn>
                <a:cxn ang="T7">
                  <a:pos x="T2" y="T3"/>
                </a:cxn>
                <a:cxn ang="T8">
                  <a:pos x="T4" y="T5"/>
                </a:cxn>
              </a:cxnLst>
              <a:rect l="T9" t="T10" r="T11" b="T12"/>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lnTo>
                    <a:pt x="38708" y="1752"/>
                  </a:lnTo>
                  <a:close/>
                </a:path>
              </a:pathLst>
            </a:custGeom>
            <a:noFill/>
            <a:ln w="9525">
              <a:solidFill>
                <a:schemeClr val="tx1"/>
              </a:solidFill>
              <a:round/>
              <a:headEnd/>
              <a:tailEnd/>
            </a:ln>
          </p:spPr>
          <p:txBody>
            <a:bodyPr wrap="none" anchor="ctr"/>
            <a:lstStyle/>
            <a:p>
              <a:endParaRPr lang="en-US"/>
            </a:p>
          </p:txBody>
        </p:sp>
        <p:sp>
          <p:nvSpPr>
            <p:cNvPr id="16520" name="Arc 530"/>
            <p:cNvSpPr>
              <a:spLocks/>
            </p:cNvSpPr>
            <p:nvPr/>
          </p:nvSpPr>
          <p:spPr bwMode="auto">
            <a:xfrm>
              <a:off x="1772" y="1112"/>
              <a:ext cx="2990" cy="472"/>
            </a:xfrm>
            <a:custGeom>
              <a:avLst/>
              <a:gdLst>
                <a:gd name="T0" fmla="*/ 0 w 43200"/>
                <a:gd name="T1" fmla="*/ 0 h 40086"/>
                <a:gd name="T2" fmla="*/ 0 w 43200"/>
                <a:gd name="T3" fmla="*/ 0 h 40086"/>
                <a:gd name="T4" fmla="*/ 0 w 43200"/>
                <a:gd name="T5" fmla="*/ 0 h 40086"/>
                <a:gd name="T6" fmla="*/ 0 60000 65536"/>
                <a:gd name="T7" fmla="*/ 0 60000 65536"/>
                <a:gd name="T8" fmla="*/ 0 60000 65536"/>
                <a:gd name="T9" fmla="*/ 0 w 43200"/>
                <a:gd name="T10" fmla="*/ 0 h 40086"/>
                <a:gd name="T11" fmla="*/ 43200 w 43200"/>
                <a:gd name="T12" fmla="*/ 40086 h 40086"/>
              </a:gdLst>
              <a:ahLst/>
              <a:cxnLst>
                <a:cxn ang="T6">
                  <a:pos x="T0" y="T1"/>
                </a:cxn>
                <a:cxn ang="T7">
                  <a:pos x="T2" y="T3"/>
                </a:cxn>
                <a:cxn ang="T8">
                  <a:pos x="T4" y="T5"/>
                </a:cxn>
              </a:cxnLst>
              <a:rect l="T9" t="T10" r="T11" b="T12"/>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lnTo>
                    <a:pt x="32772" y="0"/>
                  </a:lnTo>
                  <a:close/>
                </a:path>
              </a:pathLst>
            </a:custGeom>
            <a:noFill/>
            <a:ln w="9525">
              <a:solidFill>
                <a:schemeClr val="tx1"/>
              </a:solidFill>
              <a:round/>
              <a:headEnd/>
              <a:tailEnd/>
            </a:ln>
          </p:spPr>
          <p:txBody>
            <a:bodyPr wrap="none" anchor="ctr"/>
            <a:lstStyle/>
            <a:p>
              <a:endParaRPr lang="en-US"/>
            </a:p>
          </p:txBody>
        </p:sp>
        <p:sp>
          <p:nvSpPr>
            <p:cNvPr id="16521" name="Arc 531"/>
            <p:cNvSpPr>
              <a:spLocks/>
            </p:cNvSpPr>
            <p:nvPr/>
          </p:nvSpPr>
          <p:spPr bwMode="auto">
            <a:xfrm rot="10800000">
              <a:off x="2057" y="1098"/>
              <a:ext cx="2413" cy="762"/>
            </a:xfrm>
            <a:custGeom>
              <a:avLst/>
              <a:gdLst>
                <a:gd name="T0" fmla="*/ 0 w 43200"/>
                <a:gd name="T1" fmla="*/ 0 h 37403"/>
                <a:gd name="T2" fmla="*/ 0 w 43200"/>
                <a:gd name="T3" fmla="*/ 0 h 37403"/>
                <a:gd name="T4" fmla="*/ 0 w 43200"/>
                <a:gd name="T5" fmla="*/ 0 h 37403"/>
                <a:gd name="T6" fmla="*/ 0 60000 65536"/>
                <a:gd name="T7" fmla="*/ 0 60000 65536"/>
                <a:gd name="T8" fmla="*/ 0 60000 65536"/>
                <a:gd name="T9" fmla="*/ 0 w 43200"/>
                <a:gd name="T10" fmla="*/ 0 h 37403"/>
                <a:gd name="T11" fmla="*/ 43200 w 43200"/>
                <a:gd name="T12" fmla="*/ 37403 h 37403"/>
              </a:gdLst>
              <a:ahLst/>
              <a:cxnLst>
                <a:cxn ang="T6">
                  <a:pos x="T0" y="T1"/>
                </a:cxn>
                <a:cxn ang="T7">
                  <a:pos x="T2" y="T3"/>
                </a:cxn>
                <a:cxn ang="T8">
                  <a:pos x="T4" y="T5"/>
                </a:cxn>
              </a:cxnLst>
              <a:rect l="T9" t="T10" r="T11" b="T12"/>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lnTo>
                    <a:pt x="6875" y="37402"/>
                  </a:lnTo>
                  <a:close/>
                </a:path>
              </a:pathLst>
            </a:custGeom>
            <a:noFill/>
            <a:ln w="9525">
              <a:solidFill>
                <a:schemeClr val="tx1"/>
              </a:solidFill>
              <a:round/>
              <a:headEnd/>
              <a:tailEnd/>
            </a:ln>
          </p:spPr>
          <p:txBody>
            <a:bodyPr wrap="none" anchor="ctr"/>
            <a:lstStyle/>
            <a:p>
              <a:endParaRPr lang="en-US"/>
            </a:p>
          </p:txBody>
        </p:sp>
        <p:sp>
          <p:nvSpPr>
            <p:cNvPr id="16522" name="Arc 532"/>
            <p:cNvSpPr>
              <a:spLocks/>
            </p:cNvSpPr>
            <p:nvPr/>
          </p:nvSpPr>
          <p:spPr bwMode="auto">
            <a:xfrm>
              <a:off x="2160" y="1112"/>
              <a:ext cx="2194" cy="378"/>
            </a:xfrm>
            <a:custGeom>
              <a:avLst/>
              <a:gdLst>
                <a:gd name="T0" fmla="*/ 0 w 43200"/>
                <a:gd name="T1" fmla="*/ 0 h 36715"/>
                <a:gd name="T2" fmla="*/ 0 w 43200"/>
                <a:gd name="T3" fmla="*/ 0 h 36715"/>
                <a:gd name="T4" fmla="*/ 0 w 43200"/>
                <a:gd name="T5" fmla="*/ 0 h 36715"/>
                <a:gd name="T6" fmla="*/ 0 60000 65536"/>
                <a:gd name="T7" fmla="*/ 0 60000 65536"/>
                <a:gd name="T8" fmla="*/ 0 60000 65536"/>
                <a:gd name="T9" fmla="*/ 0 w 43200"/>
                <a:gd name="T10" fmla="*/ 0 h 36715"/>
                <a:gd name="T11" fmla="*/ 43200 w 43200"/>
                <a:gd name="T12" fmla="*/ 36715 h 36715"/>
              </a:gdLst>
              <a:ahLst/>
              <a:cxnLst>
                <a:cxn ang="T6">
                  <a:pos x="T0" y="T1"/>
                </a:cxn>
                <a:cxn ang="T7">
                  <a:pos x="T2" y="T3"/>
                </a:cxn>
                <a:cxn ang="T8">
                  <a:pos x="T4" y="T5"/>
                </a:cxn>
              </a:cxnLst>
              <a:rect l="T9" t="T10" r="T11" b="T12"/>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lnTo>
                    <a:pt x="37030" y="-1"/>
                  </a:lnTo>
                  <a:close/>
                </a:path>
              </a:pathLst>
            </a:custGeom>
            <a:noFill/>
            <a:ln w="9525">
              <a:solidFill>
                <a:schemeClr val="tx1"/>
              </a:solidFill>
              <a:round/>
              <a:headEnd/>
              <a:tailEnd/>
            </a:ln>
          </p:spPr>
          <p:txBody>
            <a:bodyPr wrap="none" anchor="ctr"/>
            <a:lstStyle/>
            <a:p>
              <a:endParaRPr lang="en-US"/>
            </a:p>
          </p:txBody>
        </p:sp>
        <p:sp>
          <p:nvSpPr>
            <p:cNvPr id="16523" name="Arc 533"/>
            <p:cNvSpPr>
              <a:spLocks/>
            </p:cNvSpPr>
            <p:nvPr/>
          </p:nvSpPr>
          <p:spPr bwMode="auto">
            <a:xfrm rot="10800000">
              <a:off x="1783" y="626"/>
              <a:ext cx="2962" cy="470"/>
            </a:xfrm>
            <a:custGeom>
              <a:avLst/>
              <a:gdLst>
                <a:gd name="T0" fmla="*/ 0 w 43200"/>
                <a:gd name="T1" fmla="*/ 0 h 39838"/>
                <a:gd name="T2" fmla="*/ 0 w 43200"/>
                <a:gd name="T3" fmla="*/ 0 h 39838"/>
                <a:gd name="T4" fmla="*/ 0 w 43200"/>
                <a:gd name="T5" fmla="*/ 0 h 39838"/>
                <a:gd name="T6" fmla="*/ 0 60000 65536"/>
                <a:gd name="T7" fmla="*/ 0 60000 65536"/>
                <a:gd name="T8" fmla="*/ 0 60000 65536"/>
                <a:gd name="T9" fmla="*/ 0 w 43200"/>
                <a:gd name="T10" fmla="*/ 0 h 39838"/>
                <a:gd name="T11" fmla="*/ 43200 w 43200"/>
                <a:gd name="T12" fmla="*/ 39838 h 39838"/>
              </a:gdLst>
              <a:ahLst/>
              <a:cxnLst>
                <a:cxn ang="T6">
                  <a:pos x="T0" y="T1"/>
                </a:cxn>
                <a:cxn ang="T7">
                  <a:pos x="T2" y="T3"/>
                </a:cxn>
                <a:cxn ang="T8">
                  <a:pos x="T4" y="T5"/>
                </a:cxn>
              </a:cxnLst>
              <a:rect l="T9" t="T10" r="T11" b="T12"/>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lnTo>
                    <a:pt x="34394" y="835"/>
                  </a:lnTo>
                  <a:close/>
                </a:path>
              </a:pathLst>
            </a:custGeom>
            <a:noFill/>
            <a:ln w="9525">
              <a:solidFill>
                <a:schemeClr val="tx1"/>
              </a:solidFill>
              <a:round/>
              <a:headEnd/>
              <a:tailEnd/>
            </a:ln>
          </p:spPr>
          <p:txBody>
            <a:bodyPr wrap="none" anchor="ctr"/>
            <a:lstStyle/>
            <a:p>
              <a:endParaRPr lang="en-US"/>
            </a:p>
          </p:txBody>
        </p:sp>
        <p:sp>
          <p:nvSpPr>
            <p:cNvPr id="16524" name="Arc 534"/>
            <p:cNvSpPr>
              <a:spLocks/>
            </p:cNvSpPr>
            <p:nvPr/>
          </p:nvSpPr>
          <p:spPr bwMode="auto">
            <a:xfrm rot="-451056">
              <a:off x="2929" y="1092"/>
              <a:ext cx="2276" cy="748"/>
            </a:xfrm>
            <a:custGeom>
              <a:avLst/>
              <a:gdLst>
                <a:gd name="T0" fmla="*/ 0 w 21600"/>
                <a:gd name="T1" fmla="*/ 0 h 28984"/>
                <a:gd name="T2" fmla="*/ 0 w 21600"/>
                <a:gd name="T3" fmla="*/ 0 h 28984"/>
                <a:gd name="T4" fmla="*/ 0 w 21600"/>
                <a:gd name="T5" fmla="*/ 0 h 28984"/>
                <a:gd name="T6" fmla="*/ 0 60000 65536"/>
                <a:gd name="T7" fmla="*/ 0 60000 65536"/>
                <a:gd name="T8" fmla="*/ 0 60000 65536"/>
                <a:gd name="T9" fmla="*/ 0 w 21600"/>
                <a:gd name="T10" fmla="*/ 0 h 28984"/>
                <a:gd name="T11" fmla="*/ 21600 w 21600"/>
                <a:gd name="T12" fmla="*/ 28984 h 28984"/>
              </a:gdLst>
              <a:ahLst/>
              <a:cxnLst>
                <a:cxn ang="T6">
                  <a:pos x="T0" y="T1"/>
                </a:cxn>
                <a:cxn ang="T7">
                  <a:pos x="T2" y="T3"/>
                </a:cxn>
                <a:cxn ang="T8">
                  <a:pos x="T4" y="T5"/>
                </a:cxn>
              </a:cxnLst>
              <a:rect l="T9" t="T10" r="T11" b="T12"/>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lnTo>
                    <a:pt x="11111" y="-1"/>
                  </a:lnTo>
                  <a:close/>
                </a:path>
              </a:pathLst>
            </a:custGeom>
            <a:noFill/>
            <a:ln w="9525">
              <a:solidFill>
                <a:schemeClr val="tx1"/>
              </a:solidFill>
              <a:round/>
              <a:headEnd/>
              <a:tailEnd/>
            </a:ln>
          </p:spPr>
          <p:txBody>
            <a:bodyPr wrap="none" anchor="ctr"/>
            <a:lstStyle/>
            <a:p>
              <a:endParaRPr lang="en-US"/>
            </a:p>
          </p:txBody>
        </p:sp>
        <p:sp>
          <p:nvSpPr>
            <p:cNvPr id="16525" name="Arc 535"/>
            <p:cNvSpPr>
              <a:spLocks/>
            </p:cNvSpPr>
            <p:nvPr/>
          </p:nvSpPr>
          <p:spPr bwMode="auto">
            <a:xfrm rot="10501297">
              <a:off x="1379" y="373"/>
              <a:ext cx="1982" cy="734"/>
            </a:xfrm>
            <a:custGeom>
              <a:avLst/>
              <a:gdLst>
                <a:gd name="T0" fmla="*/ 0 w 21600"/>
                <a:gd name="T1" fmla="*/ 0 h 28481"/>
                <a:gd name="T2" fmla="*/ 0 w 21600"/>
                <a:gd name="T3" fmla="*/ 0 h 28481"/>
                <a:gd name="T4" fmla="*/ 0 w 21600"/>
                <a:gd name="T5" fmla="*/ 0 h 28481"/>
                <a:gd name="T6" fmla="*/ 0 60000 65536"/>
                <a:gd name="T7" fmla="*/ 0 60000 65536"/>
                <a:gd name="T8" fmla="*/ 0 60000 65536"/>
                <a:gd name="T9" fmla="*/ 0 w 21600"/>
                <a:gd name="T10" fmla="*/ 0 h 28481"/>
                <a:gd name="T11" fmla="*/ 21600 w 21600"/>
                <a:gd name="T12" fmla="*/ 28481 h 28481"/>
              </a:gdLst>
              <a:ahLst/>
              <a:cxnLst>
                <a:cxn ang="T6">
                  <a:pos x="T0" y="T1"/>
                </a:cxn>
                <a:cxn ang="T7">
                  <a:pos x="T2" y="T3"/>
                </a:cxn>
                <a:cxn ang="T8">
                  <a:pos x="T4" y="T5"/>
                </a:cxn>
              </a:cxnLst>
              <a:rect l="T9" t="T10" r="T11" b="T12"/>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lnTo>
                    <a:pt x="11062" y="-1"/>
                  </a:lnTo>
                  <a:close/>
                </a:path>
              </a:pathLst>
            </a:custGeom>
            <a:noFill/>
            <a:ln w="9525">
              <a:solidFill>
                <a:schemeClr val="tx1"/>
              </a:solidFill>
              <a:round/>
              <a:headEnd/>
              <a:tailEnd/>
            </a:ln>
          </p:spPr>
          <p:txBody>
            <a:bodyPr wrap="none" anchor="ctr"/>
            <a:lstStyle/>
            <a:p>
              <a:endParaRPr lang="en-US"/>
            </a:p>
          </p:txBody>
        </p:sp>
        <p:sp>
          <p:nvSpPr>
            <p:cNvPr id="16526" name="Arc 536"/>
            <p:cNvSpPr>
              <a:spLocks/>
            </p:cNvSpPr>
            <p:nvPr/>
          </p:nvSpPr>
          <p:spPr bwMode="auto">
            <a:xfrm>
              <a:off x="1279" y="1098"/>
              <a:ext cx="1744" cy="747"/>
            </a:xfrm>
            <a:custGeom>
              <a:avLst/>
              <a:gdLst>
                <a:gd name="T0" fmla="*/ 0 w 21600"/>
                <a:gd name="T1" fmla="*/ 0 h 28938"/>
                <a:gd name="T2" fmla="*/ 0 w 21600"/>
                <a:gd name="T3" fmla="*/ 0 h 28938"/>
                <a:gd name="T4" fmla="*/ 0 w 21600"/>
                <a:gd name="T5" fmla="*/ 0 h 28938"/>
                <a:gd name="T6" fmla="*/ 0 60000 65536"/>
                <a:gd name="T7" fmla="*/ 0 60000 65536"/>
                <a:gd name="T8" fmla="*/ 0 60000 65536"/>
                <a:gd name="T9" fmla="*/ 0 w 21600"/>
                <a:gd name="T10" fmla="*/ 0 h 28938"/>
                <a:gd name="T11" fmla="*/ 21600 w 21600"/>
                <a:gd name="T12" fmla="*/ 28938 h 28938"/>
              </a:gdLst>
              <a:ahLst/>
              <a:cxnLst>
                <a:cxn ang="T6">
                  <a:pos x="T0" y="T1"/>
                </a:cxn>
                <a:cxn ang="T7">
                  <a:pos x="T2" y="T3"/>
                </a:cxn>
                <a:cxn ang="T8">
                  <a:pos x="T4" y="T5"/>
                </a:cxn>
              </a:cxnLst>
              <a:rect l="T9" t="T10" r="T11" b="T12"/>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lnTo>
                    <a:pt x="1882" y="28937"/>
                  </a:lnTo>
                  <a:close/>
                </a:path>
              </a:pathLst>
            </a:custGeom>
            <a:noFill/>
            <a:ln w="9525">
              <a:solidFill>
                <a:schemeClr val="tx1"/>
              </a:solidFill>
              <a:round/>
              <a:headEnd/>
              <a:tailEnd/>
            </a:ln>
          </p:spPr>
          <p:txBody>
            <a:bodyPr wrap="none" anchor="ctr"/>
            <a:lstStyle/>
            <a:p>
              <a:endParaRPr lang="en-US"/>
            </a:p>
          </p:txBody>
        </p:sp>
        <p:sp>
          <p:nvSpPr>
            <p:cNvPr id="16527" name="Line 537"/>
            <p:cNvSpPr>
              <a:spLocks noChangeShapeType="1"/>
            </p:cNvSpPr>
            <p:nvPr/>
          </p:nvSpPr>
          <p:spPr bwMode="auto">
            <a:xfrm>
              <a:off x="4038" y="1104"/>
              <a:ext cx="1534" cy="0"/>
            </a:xfrm>
            <a:prstGeom prst="line">
              <a:avLst/>
            </a:prstGeom>
            <a:noFill/>
            <a:ln w="9525">
              <a:solidFill>
                <a:schemeClr val="tx1"/>
              </a:solidFill>
              <a:round/>
              <a:headEnd/>
              <a:tailEnd/>
            </a:ln>
          </p:spPr>
          <p:txBody>
            <a:bodyPr/>
            <a:lstStyle/>
            <a:p>
              <a:endParaRPr lang="en-US"/>
            </a:p>
          </p:txBody>
        </p:sp>
        <p:sp>
          <p:nvSpPr>
            <p:cNvPr id="16528" name="Arc 538"/>
            <p:cNvSpPr>
              <a:spLocks/>
            </p:cNvSpPr>
            <p:nvPr/>
          </p:nvSpPr>
          <p:spPr bwMode="auto">
            <a:xfrm rot="549166">
              <a:off x="3048" y="327"/>
              <a:ext cx="2202" cy="745"/>
            </a:xfrm>
            <a:custGeom>
              <a:avLst/>
              <a:gdLst>
                <a:gd name="T0" fmla="*/ 0 w 21600"/>
                <a:gd name="T1" fmla="*/ 0 h 28850"/>
                <a:gd name="T2" fmla="*/ 0 w 21600"/>
                <a:gd name="T3" fmla="*/ 0 h 28850"/>
                <a:gd name="T4" fmla="*/ 0 w 21600"/>
                <a:gd name="T5" fmla="*/ 0 h 28850"/>
                <a:gd name="T6" fmla="*/ 0 60000 65536"/>
                <a:gd name="T7" fmla="*/ 0 60000 65536"/>
                <a:gd name="T8" fmla="*/ 0 60000 65536"/>
                <a:gd name="T9" fmla="*/ 0 w 21600"/>
                <a:gd name="T10" fmla="*/ 0 h 28850"/>
                <a:gd name="T11" fmla="*/ 21600 w 21600"/>
                <a:gd name="T12" fmla="*/ 28850 h 28850"/>
              </a:gdLst>
              <a:ahLst/>
              <a:cxnLst>
                <a:cxn ang="T6">
                  <a:pos x="T0" y="T1"/>
                </a:cxn>
                <a:cxn ang="T7">
                  <a:pos x="T2" y="T3"/>
                </a:cxn>
                <a:cxn ang="T8">
                  <a:pos x="T4" y="T5"/>
                </a:cxn>
              </a:cxnLst>
              <a:rect l="T9" t="T10" r="T11" b="T12"/>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lnTo>
                    <a:pt x="18691" y="-1"/>
                  </a:lnTo>
                  <a:close/>
                </a:path>
              </a:pathLst>
            </a:custGeom>
            <a:noFill/>
            <a:ln w="9525">
              <a:solidFill>
                <a:schemeClr val="tx1"/>
              </a:solidFill>
              <a:round/>
              <a:headEnd/>
              <a:tailEnd/>
            </a:ln>
          </p:spPr>
          <p:txBody>
            <a:bodyPr wrap="none" anchor="ctr"/>
            <a:lstStyle/>
            <a:p>
              <a:endParaRPr lang="en-US"/>
            </a:p>
          </p:txBody>
        </p:sp>
        <p:sp>
          <p:nvSpPr>
            <p:cNvPr id="16529" name="Arc 539"/>
            <p:cNvSpPr>
              <a:spLocks/>
            </p:cNvSpPr>
            <p:nvPr/>
          </p:nvSpPr>
          <p:spPr bwMode="auto">
            <a:xfrm rot="10800000">
              <a:off x="1578" y="240"/>
              <a:ext cx="3331" cy="840"/>
            </a:xfrm>
            <a:custGeom>
              <a:avLst/>
              <a:gdLst>
                <a:gd name="T0" fmla="*/ 0 w 43200"/>
                <a:gd name="T1" fmla="*/ 0 h 40592"/>
                <a:gd name="T2" fmla="*/ 0 w 43200"/>
                <a:gd name="T3" fmla="*/ 0 h 40592"/>
                <a:gd name="T4" fmla="*/ 0 w 43200"/>
                <a:gd name="T5" fmla="*/ 0 h 40592"/>
                <a:gd name="T6" fmla="*/ 0 60000 65536"/>
                <a:gd name="T7" fmla="*/ 0 60000 65536"/>
                <a:gd name="T8" fmla="*/ 0 60000 65536"/>
                <a:gd name="T9" fmla="*/ 0 w 43200"/>
                <a:gd name="T10" fmla="*/ 0 h 40592"/>
                <a:gd name="T11" fmla="*/ 43200 w 43200"/>
                <a:gd name="T12" fmla="*/ 40592 h 40592"/>
              </a:gdLst>
              <a:ahLst/>
              <a:cxnLst>
                <a:cxn ang="T6">
                  <a:pos x="T0" y="T1"/>
                </a:cxn>
                <a:cxn ang="T7">
                  <a:pos x="T2" y="T3"/>
                </a:cxn>
                <a:cxn ang="T8">
                  <a:pos x="T4" y="T5"/>
                </a:cxn>
              </a:cxnLst>
              <a:rect l="T9" t="T10" r="T11" b="T12"/>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lnTo>
                    <a:pt x="32722" y="476"/>
                  </a:lnTo>
                  <a:close/>
                </a:path>
              </a:pathLst>
            </a:custGeom>
            <a:noFill/>
            <a:ln w="9525">
              <a:solidFill>
                <a:schemeClr val="tx1"/>
              </a:solidFill>
              <a:round/>
              <a:headEnd/>
              <a:tailEnd/>
            </a:ln>
          </p:spPr>
          <p:txBody>
            <a:bodyPr wrap="none" anchor="ctr"/>
            <a:lstStyle/>
            <a:p>
              <a:endParaRPr lang="en-US"/>
            </a:p>
          </p:txBody>
        </p:sp>
        <p:sp>
          <p:nvSpPr>
            <p:cNvPr id="16530" name="Arc 540"/>
            <p:cNvSpPr>
              <a:spLocks/>
            </p:cNvSpPr>
            <p:nvPr/>
          </p:nvSpPr>
          <p:spPr bwMode="auto">
            <a:xfrm>
              <a:off x="1594" y="1126"/>
              <a:ext cx="3346" cy="842"/>
            </a:xfrm>
            <a:custGeom>
              <a:avLst/>
              <a:gdLst>
                <a:gd name="T0" fmla="*/ 0 w 43200"/>
                <a:gd name="T1" fmla="*/ 0 h 40712"/>
                <a:gd name="T2" fmla="*/ 0 w 43200"/>
                <a:gd name="T3" fmla="*/ 0 h 40712"/>
                <a:gd name="T4" fmla="*/ 0 w 43200"/>
                <a:gd name="T5" fmla="*/ 0 h 40712"/>
                <a:gd name="T6" fmla="*/ 0 60000 65536"/>
                <a:gd name="T7" fmla="*/ 0 60000 65536"/>
                <a:gd name="T8" fmla="*/ 0 60000 65536"/>
                <a:gd name="T9" fmla="*/ 0 w 43200"/>
                <a:gd name="T10" fmla="*/ 0 h 40712"/>
                <a:gd name="T11" fmla="*/ 43200 w 43200"/>
                <a:gd name="T12" fmla="*/ 40712 h 40712"/>
              </a:gdLst>
              <a:ahLst/>
              <a:cxnLst>
                <a:cxn ang="T6">
                  <a:pos x="T0" y="T1"/>
                </a:cxn>
                <a:cxn ang="T7">
                  <a:pos x="T2" y="T3"/>
                </a:cxn>
                <a:cxn ang="T8">
                  <a:pos x="T4" y="T5"/>
                </a:cxn>
              </a:cxnLst>
              <a:rect l="T9" t="T10" r="T11" b="T12"/>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lnTo>
                    <a:pt x="31664" y="0"/>
                  </a:lnTo>
                  <a:close/>
                </a:path>
              </a:pathLst>
            </a:custGeom>
            <a:noFill/>
            <a:ln w="9525">
              <a:solidFill>
                <a:schemeClr val="tx1"/>
              </a:solidFill>
              <a:round/>
              <a:headEnd/>
              <a:tailEnd/>
            </a:ln>
          </p:spPr>
          <p:txBody>
            <a:bodyPr wrap="none" anchor="ctr"/>
            <a:lstStyle/>
            <a:p>
              <a:endParaRPr lang="en-US"/>
            </a:p>
          </p:txBody>
        </p:sp>
        <p:sp>
          <p:nvSpPr>
            <p:cNvPr id="16531" name="Arc 541"/>
            <p:cNvSpPr>
              <a:spLocks/>
            </p:cNvSpPr>
            <p:nvPr/>
          </p:nvSpPr>
          <p:spPr bwMode="auto">
            <a:xfrm rot="299958">
              <a:off x="2772" y="443"/>
              <a:ext cx="2784" cy="668"/>
            </a:xfrm>
            <a:custGeom>
              <a:avLst/>
              <a:gdLst>
                <a:gd name="T0" fmla="*/ 0 w 21600"/>
                <a:gd name="T1" fmla="*/ 0 h 26319"/>
                <a:gd name="T2" fmla="*/ 0 w 21600"/>
                <a:gd name="T3" fmla="*/ 0 h 26319"/>
                <a:gd name="T4" fmla="*/ 0 w 21600"/>
                <a:gd name="T5" fmla="*/ 0 h 26319"/>
                <a:gd name="T6" fmla="*/ 0 60000 65536"/>
                <a:gd name="T7" fmla="*/ 0 60000 65536"/>
                <a:gd name="T8" fmla="*/ 0 60000 65536"/>
                <a:gd name="T9" fmla="*/ 0 w 21600"/>
                <a:gd name="T10" fmla="*/ 0 h 26319"/>
                <a:gd name="T11" fmla="*/ 21600 w 21600"/>
                <a:gd name="T12" fmla="*/ 26319 h 26319"/>
              </a:gdLst>
              <a:ahLst/>
              <a:cxnLst>
                <a:cxn ang="T6">
                  <a:pos x="T0" y="T1"/>
                </a:cxn>
                <a:cxn ang="T7">
                  <a:pos x="T2" y="T3"/>
                </a:cxn>
                <a:cxn ang="T8">
                  <a:pos x="T4" y="T5"/>
                </a:cxn>
              </a:cxnLst>
              <a:rect l="T9" t="T10" r="T11" b="T12"/>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lnTo>
                    <a:pt x="20362" y="-1"/>
                  </a:lnTo>
                  <a:close/>
                </a:path>
              </a:pathLst>
            </a:custGeom>
            <a:noFill/>
            <a:ln w="9525">
              <a:solidFill>
                <a:schemeClr val="tx1"/>
              </a:solidFill>
              <a:round/>
              <a:headEnd/>
              <a:tailEnd/>
            </a:ln>
          </p:spPr>
          <p:txBody>
            <a:bodyPr wrap="none" anchor="ctr"/>
            <a:lstStyle/>
            <a:p>
              <a:endParaRPr lang="en-US"/>
            </a:p>
          </p:txBody>
        </p:sp>
        <p:sp>
          <p:nvSpPr>
            <p:cNvPr id="16532" name="Arc 542"/>
            <p:cNvSpPr>
              <a:spLocks/>
            </p:cNvSpPr>
            <p:nvPr/>
          </p:nvSpPr>
          <p:spPr bwMode="auto">
            <a:xfrm rot="-451056">
              <a:off x="2800" y="1085"/>
              <a:ext cx="2666" cy="747"/>
            </a:xfrm>
            <a:custGeom>
              <a:avLst/>
              <a:gdLst>
                <a:gd name="T0" fmla="*/ 0 w 21600"/>
                <a:gd name="T1" fmla="*/ 0 h 28922"/>
                <a:gd name="T2" fmla="*/ 0 w 21600"/>
                <a:gd name="T3" fmla="*/ 0 h 28922"/>
                <a:gd name="T4" fmla="*/ 0 w 21600"/>
                <a:gd name="T5" fmla="*/ 0 h 28922"/>
                <a:gd name="T6" fmla="*/ 0 60000 65536"/>
                <a:gd name="T7" fmla="*/ 0 60000 65536"/>
                <a:gd name="T8" fmla="*/ 0 60000 65536"/>
                <a:gd name="T9" fmla="*/ 0 w 21600"/>
                <a:gd name="T10" fmla="*/ 0 h 28922"/>
                <a:gd name="T11" fmla="*/ 21600 w 21600"/>
                <a:gd name="T12" fmla="*/ 28922 h 28922"/>
              </a:gdLst>
              <a:ahLst/>
              <a:cxnLst>
                <a:cxn ang="T6">
                  <a:pos x="T0" y="T1"/>
                </a:cxn>
                <a:cxn ang="T7">
                  <a:pos x="T2" y="T3"/>
                </a:cxn>
                <a:cxn ang="T8">
                  <a:pos x="T4" y="T5"/>
                </a:cxn>
              </a:cxnLst>
              <a:rect l="T9" t="T10" r="T11" b="T12"/>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lnTo>
                    <a:pt x="10532" y="0"/>
                  </a:lnTo>
                  <a:close/>
                </a:path>
              </a:pathLst>
            </a:custGeom>
            <a:noFill/>
            <a:ln w="9525">
              <a:solidFill>
                <a:schemeClr val="tx1"/>
              </a:solidFill>
              <a:round/>
              <a:headEnd/>
              <a:tailEnd/>
            </a:ln>
          </p:spPr>
          <p:txBody>
            <a:bodyPr wrap="none" anchor="ctr"/>
            <a:lstStyle/>
            <a:p>
              <a:endParaRPr lang="en-US"/>
            </a:p>
          </p:txBody>
        </p:sp>
        <p:sp>
          <p:nvSpPr>
            <p:cNvPr id="16533" name="Arc 543"/>
            <p:cNvSpPr>
              <a:spLocks/>
            </p:cNvSpPr>
            <p:nvPr/>
          </p:nvSpPr>
          <p:spPr bwMode="auto">
            <a:xfrm rot="10416522">
              <a:off x="1071" y="433"/>
              <a:ext cx="2408" cy="676"/>
            </a:xfrm>
            <a:custGeom>
              <a:avLst/>
              <a:gdLst>
                <a:gd name="T0" fmla="*/ 0 w 21600"/>
                <a:gd name="T1" fmla="*/ 0 h 26206"/>
                <a:gd name="T2" fmla="*/ 0 w 21600"/>
                <a:gd name="T3" fmla="*/ 0 h 26206"/>
                <a:gd name="T4" fmla="*/ 0 w 21600"/>
                <a:gd name="T5" fmla="*/ 0 h 26206"/>
                <a:gd name="T6" fmla="*/ 0 60000 65536"/>
                <a:gd name="T7" fmla="*/ 0 60000 65536"/>
                <a:gd name="T8" fmla="*/ 0 60000 65536"/>
                <a:gd name="T9" fmla="*/ 0 w 21600"/>
                <a:gd name="T10" fmla="*/ 0 h 26206"/>
                <a:gd name="T11" fmla="*/ 21600 w 21600"/>
                <a:gd name="T12" fmla="*/ 26206 h 26206"/>
              </a:gdLst>
              <a:ahLst/>
              <a:cxnLst>
                <a:cxn ang="T6">
                  <a:pos x="T0" y="T1"/>
                </a:cxn>
                <a:cxn ang="T7">
                  <a:pos x="T2" y="T3"/>
                </a:cxn>
                <a:cxn ang="T8">
                  <a:pos x="T4" y="T5"/>
                </a:cxn>
              </a:cxnLst>
              <a:rect l="T9" t="T10" r="T11" b="T12"/>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lnTo>
                    <a:pt x="10208" y="-1"/>
                  </a:lnTo>
                  <a:close/>
                </a:path>
              </a:pathLst>
            </a:custGeom>
            <a:noFill/>
            <a:ln w="9525">
              <a:solidFill>
                <a:schemeClr val="tx1"/>
              </a:solidFill>
              <a:round/>
              <a:headEnd/>
              <a:tailEnd/>
            </a:ln>
          </p:spPr>
          <p:txBody>
            <a:bodyPr wrap="none" anchor="ctr"/>
            <a:lstStyle/>
            <a:p>
              <a:endParaRPr lang="en-US"/>
            </a:p>
          </p:txBody>
        </p:sp>
        <p:sp>
          <p:nvSpPr>
            <p:cNvPr id="16534" name="Arc 544"/>
            <p:cNvSpPr>
              <a:spLocks/>
            </p:cNvSpPr>
            <p:nvPr/>
          </p:nvSpPr>
          <p:spPr bwMode="auto">
            <a:xfrm rot="287305">
              <a:off x="1070" y="1085"/>
              <a:ext cx="1922" cy="656"/>
            </a:xfrm>
            <a:custGeom>
              <a:avLst/>
              <a:gdLst>
                <a:gd name="T0" fmla="*/ 0 w 21600"/>
                <a:gd name="T1" fmla="*/ 0 h 25397"/>
                <a:gd name="T2" fmla="*/ 0 w 21600"/>
                <a:gd name="T3" fmla="*/ 0 h 25397"/>
                <a:gd name="T4" fmla="*/ 0 w 21600"/>
                <a:gd name="T5" fmla="*/ 0 h 25397"/>
                <a:gd name="T6" fmla="*/ 0 60000 65536"/>
                <a:gd name="T7" fmla="*/ 0 60000 65536"/>
                <a:gd name="T8" fmla="*/ 0 60000 65536"/>
                <a:gd name="T9" fmla="*/ 0 w 21600"/>
                <a:gd name="T10" fmla="*/ 0 h 25397"/>
                <a:gd name="T11" fmla="*/ 21600 w 21600"/>
                <a:gd name="T12" fmla="*/ 25397 h 25397"/>
              </a:gdLst>
              <a:ahLst/>
              <a:cxnLst>
                <a:cxn ang="T6">
                  <a:pos x="T0" y="T1"/>
                </a:cxn>
                <a:cxn ang="T7">
                  <a:pos x="T2" y="T3"/>
                </a:cxn>
                <a:cxn ang="T8">
                  <a:pos x="T4" y="T5"/>
                </a:cxn>
              </a:cxnLst>
              <a:rect l="T9" t="T10" r="T11" b="T12"/>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lnTo>
                    <a:pt x="585" y="25396"/>
                  </a:lnTo>
                  <a:close/>
                </a:path>
              </a:pathLst>
            </a:custGeom>
            <a:noFill/>
            <a:ln w="9525">
              <a:solidFill>
                <a:schemeClr val="tx1"/>
              </a:solidFill>
              <a:round/>
              <a:headEnd/>
              <a:tailEnd/>
            </a:ln>
          </p:spPr>
          <p:txBody>
            <a:bodyPr wrap="none" anchor="ctr"/>
            <a:lstStyle/>
            <a:p>
              <a:endParaRPr lang="en-US"/>
            </a:p>
          </p:txBody>
        </p:sp>
        <p:sp>
          <p:nvSpPr>
            <p:cNvPr id="16535" name="Line 545"/>
            <p:cNvSpPr>
              <a:spLocks noChangeShapeType="1"/>
            </p:cNvSpPr>
            <p:nvPr/>
          </p:nvSpPr>
          <p:spPr bwMode="auto">
            <a:xfrm>
              <a:off x="960" y="1115"/>
              <a:ext cx="1434" cy="0"/>
            </a:xfrm>
            <a:prstGeom prst="line">
              <a:avLst/>
            </a:prstGeom>
            <a:noFill/>
            <a:ln w="9525">
              <a:solidFill>
                <a:schemeClr val="tx1"/>
              </a:solidFill>
              <a:round/>
              <a:headEnd/>
              <a:tailEnd/>
            </a:ln>
          </p:spPr>
          <p:txBody>
            <a:bodyPr/>
            <a:lstStyle/>
            <a:p>
              <a:endParaRPr lang="en-US"/>
            </a:p>
          </p:txBody>
        </p:sp>
        <p:sp>
          <p:nvSpPr>
            <p:cNvPr id="16536" name="Line 546"/>
            <p:cNvSpPr>
              <a:spLocks noChangeShapeType="1"/>
            </p:cNvSpPr>
            <p:nvPr/>
          </p:nvSpPr>
          <p:spPr bwMode="auto">
            <a:xfrm rot="-5400000">
              <a:off x="3148" y="1930"/>
              <a:ext cx="0" cy="74"/>
            </a:xfrm>
            <a:prstGeom prst="line">
              <a:avLst/>
            </a:prstGeom>
            <a:noFill/>
            <a:ln w="9525">
              <a:solidFill>
                <a:schemeClr val="tx1"/>
              </a:solidFill>
              <a:round/>
              <a:headEnd/>
              <a:tailEnd type="stealth" w="lg" len="lg"/>
            </a:ln>
          </p:spPr>
          <p:txBody>
            <a:bodyPr/>
            <a:lstStyle/>
            <a:p>
              <a:endParaRPr lang="en-US"/>
            </a:p>
          </p:txBody>
        </p:sp>
        <p:sp>
          <p:nvSpPr>
            <p:cNvPr id="16537" name="Line 547"/>
            <p:cNvSpPr>
              <a:spLocks noChangeShapeType="1"/>
            </p:cNvSpPr>
            <p:nvPr/>
          </p:nvSpPr>
          <p:spPr bwMode="auto">
            <a:xfrm rot="-5280000">
              <a:off x="3149" y="1822"/>
              <a:ext cx="0" cy="74"/>
            </a:xfrm>
            <a:prstGeom prst="line">
              <a:avLst/>
            </a:prstGeom>
            <a:noFill/>
            <a:ln w="9525">
              <a:solidFill>
                <a:schemeClr val="tx1"/>
              </a:solidFill>
              <a:round/>
              <a:headEnd/>
              <a:tailEnd type="stealth" w="lg" len="lg"/>
            </a:ln>
          </p:spPr>
          <p:txBody>
            <a:bodyPr/>
            <a:lstStyle/>
            <a:p>
              <a:endParaRPr lang="en-US"/>
            </a:p>
          </p:txBody>
        </p:sp>
        <p:sp>
          <p:nvSpPr>
            <p:cNvPr id="16538" name="Line 548"/>
            <p:cNvSpPr>
              <a:spLocks noChangeShapeType="1"/>
            </p:cNvSpPr>
            <p:nvPr/>
          </p:nvSpPr>
          <p:spPr bwMode="auto">
            <a:xfrm rot="-5280000">
              <a:off x="3157" y="1546"/>
              <a:ext cx="0" cy="74"/>
            </a:xfrm>
            <a:prstGeom prst="line">
              <a:avLst/>
            </a:prstGeom>
            <a:noFill/>
            <a:ln w="9525">
              <a:solidFill>
                <a:schemeClr val="tx1"/>
              </a:solidFill>
              <a:round/>
              <a:headEnd/>
              <a:tailEnd type="stealth" w="lg" len="lg"/>
            </a:ln>
          </p:spPr>
          <p:txBody>
            <a:bodyPr/>
            <a:lstStyle/>
            <a:p>
              <a:endParaRPr lang="en-US"/>
            </a:p>
          </p:txBody>
        </p:sp>
        <p:sp>
          <p:nvSpPr>
            <p:cNvPr id="16539" name="Line 549"/>
            <p:cNvSpPr>
              <a:spLocks noChangeShapeType="1"/>
            </p:cNvSpPr>
            <p:nvPr/>
          </p:nvSpPr>
          <p:spPr bwMode="auto">
            <a:xfrm rot="-5460000">
              <a:off x="3150" y="1452"/>
              <a:ext cx="0" cy="74"/>
            </a:xfrm>
            <a:prstGeom prst="line">
              <a:avLst/>
            </a:prstGeom>
            <a:noFill/>
            <a:ln w="9525">
              <a:solidFill>
                <a:schemeClr val="tx1"/>
              </a:solidFill>
              <a:round/>
              <a:headEnd/>
              <a:tailEnd type="stealth" w="lg" len="lg"/>
            </a:ln>
          </p:spPr>
          <p:txBody>
            <a:bodyPr/>
            <a:lstStyle/>
            <a:p>
              <a:endParaRPr lang="en-US"/>
            </a:p>
          </p:txBody>
        </p:sp>
        <p:sp>
          <p:nvSpPr>
            <p:cNvPr id="16540" name="Line 550"/>
            <p:cNvSpPr>
              <a:spLocks noChangeShapeType="1"/>
            </p:cNvSpPr>
            <p:nvPr/>
          </p:nvSpPr>
          <p:spPr bwMode="auto">
            <a:xfrm rot="-5520000">
              <a:off x="3160" y="669"/>
              <a:ext cx="0" cy="74"/>
            </a:xfrm>
            <a:prstGeom prst="line">
              <a:avLst/>
            </a:prstGeom>
            <a:noFill/>
            <a:ln w="9525">
              <a:solidFill>
                <a:schemeClr val="tx1"/>
              </a:solidFill>
              <a:round/>
              <a:headEnd/>
              <a:tailEnd type="stealth" w="lg" len="lg"/>
            </a:ln>
          </p:spPr>
          <p:txBody>
            <a:bodyPr/>
            <a:lstStyle/>
            <a:p>
              <a:endParaRPr lang="en-US"/>
            </a:p>
          </p:txBody>
        </p:sp>
        <p:sp>
          <p:nvSpPr>
            <p:cNvPr id="16541" name="Line 551"/>
            <p:cNvSpPr>
              <a:spLocks noChangeShapeType="1"/>
            </p:cNvSpPr>
            <p:nvPr/>
          </p:nvSpPr>
          <p:spPr bwMode="auto">
            <a:xfrm rot="-5340000">
              <a:off x="3162" y="589"/>
              <a:ext cx="0" cy="75"/>
            </a:xfrm>
            <a:prstGeom prst="line">
              <a:avLst/>
            </a:prstGeom>
            <a:noFill/>
            <a:ln w="9525">
              <a:solidFill>
                <a:schemeClr val="tx1"/>
              </a:solidFill>
              <a:round/>
              <a:headEnd/>
              <a:tailEnd type="stealth" w="lg" len="lg"/>
            </a:ln>
          </p:spPr>
          <p:txBody>
            <a:bodyPr/>
            <a:lstStyle/>
            <a:p>
              <a:endParaRPr lang="en-US"/>
            </a:p>
          </p:txBody>
        </p:sp>
        <p:sp>
          <p:nvSpPr>
            <p:cNvPr id="16542" name="Line 552"/>
            <p:cNvSpPr>
              <a:spLocks noChangeShapeType="1"/>
            </p:cNvSpPr>
            <p:nvPr/>
          </p:nvSpPr>
          <p:spPr bwMode="auto">
            <a:xfrm rot="-5340000">
              <a:off x="3163" y="289"/>
              <a:ext cx="0" cy="75"/>
            </a:xfrm>
            <a:prstGeom prst="line">
              <a:avLst/>
            </a:prstGeom>
            <a:noFill/>
            <a:ln w="9525">
              <a:solidFill>
                <a:schemeClr val="tx1"/>
              </a:solidFill>
              <a:round/>
              <a:headEnd/>
              <a:tailEnd type="stealth" w="lg" len="lg"/>
            </a:ln>
          </p:spPr>
          <p:txBody>
            <a:bodyPr/>
            <a:lstStyle/>
            <a:p>
              <a:endParaRPr lang="en-US"/>
            </a:p>
          </p:txBody>
        </p:sp>
        <p:sp>
          <p:nvSpPr>
            <p:cNvPr id="16543" name="Line 553"/>
            <p:cNvSpPr>
              <a:spLocks noChangeShapeType="1"/>
            </p:cNvSpPr>
            <p:nvPr/>
          </p:nvSpPr>
          <p:spPr bwMode="auto">
            <a:xfrm rot="-5340000">
              <a:off x="3162" y="202"/>
              <a:ext cx="0" cy="75"/>
            </a:xfrm>
            <a:prstGeom prst="line">
              <a:avLst/>
            </a:prstGeom>
            <a:noFill/>
            <a:ln w="9525">
              <a:solidFill>
                <a:schemeClr val="tx1"/>
              </a:solidFill>
              <a:round/>
              <a:headEnd/>
              <a:tailEnd type="stealth" w="lg" len="lg"/>
            </a:ln>
          </p:spPr>
          <p:txBody>
            <a:bodyPr/>
            <a:lstStyle/>
            <a:p>
              <a:endParaRPr lang="en-US"/>
            </a:p>
          </p:txBody>
        </p:sp>
        <p:sp>
          <p:nvSpPr>
            <p:cNvPr id="16544" name="Line 554"/>
            <p:cNvSpPr>
              <a:spLocks noChangeShapeType="1"/>
            </p:cNvSpPr>
            <p:nvPr/>
          </p:nvSpPr>
          <p:spPr bwMode="auto">
            <a:xfrm rot="4260000">
              <a:off x="4470" y="951"/>
              <a:ext cx="0" cy="74"/>
            </a:xfrm>
            <a:prstGeom prst="line">
              <a:avLst/>
            </a:prstGeom>
            <a:noFill/>
            <a:ln w="9525">
              <a:solidFill>
                <a:schemeClr val="tx1"/>
              </a:solidFill>
              <a:round/>
              <a:headEnd/>
              <a:tailEnd type="stealth" w="lg" len="lg"/>
            </a:ln>
          </p:spPr>
          <p:txBody>
            <a:bodyPr/>
            <a:lstStyle/>
            <a:p>
              <a:endParaRPr lang="en-US"/>
            </a:p>
          </p:txBody>
        </p:sp>
        <p:sp>
          <p:nvSpPr>
            <p:cNvPr id="16545" name="Line 555"/>
            <p:cNvSpPr>
              <a:spLocks noChangeShapeType="1"/>
            </p:cNvSpPr>
            <p:nvPr/>
          </p:nvSpPr>
          <p:spPr bwMode="auto">
            <a:xfrm rot="3600000">
              <a:off x="4664" y="923"/>
              <a:ext cx="0" cy="74"/>
            </a:xfrm>
            <a:prstGeom prst="line">
              <a:avLst/>
            </a:prstGeom>
            <a:noFill/>
            <a:ln w="9525">
              <a:solidFill>
                <a:schemeClr val="tx1"/>
              </a:solidFill>
              <a:round/>
              <a:headEnd/>
              <a:tailEnd type="stealth" w="lg" len="lg"/>
            </a:ln>
          </p:spPr>
          <p:txBody>
            <a:bodyPr/>
            <a:lstStyle/>
            <a:p>
              <a:endParaRPr lang="en-US"/>
            </a:p>
          </p:txBody>
        </p:sp>
        <p:sp>
          <p:nvSpPr>
            <p:cNvPr id="16546" name="Line 556"/>
            <p:cNvSpPr>
              <a:spLocks noChangeShapeType="1"/>
            </p:cNvSpPr>
            <p:nvPr/>
          </p:nvSpPr>
          <p:spPr bwMode="auto">
            <a:xfrm rot="6720000">
              <a:off x="4494" y="1182"/>
              <a:ext cx="0" cy="74"/>
            </a:xfrm>
            <a:prstGeom prst="line">
              <a:avLst/>
            </a:prstGeom>
            <a:noFill/>
            <a:ln w="9525">
              <a:solidFill>
                <a:schemeClr val="tx1"/>
              </a:solidFill>
              <a:round/>
              <a:headEnd/>
              <a:tailEnd type="stealth" w="lg" len="lg"/>
            </a:ln>
          </p:spPr>
          <p:txBody>
            <a:bodyPr/>
            <a:lstStyle/>
            <a:p>
              <a:endParaRPr lang="en-US"/>
            </a:p>
          </p:txBody>
        </p:sp>
        <p:sp>
          <p:nvSpPr>
            <p:cNvPr id="16547" name="Line 557"/>
            <p:cNvSpPr>
              <a:spLocks noChangeShapeType="1"/>
            </p:cNvSpPr>
            <p:nvPr/>
          </p:nvSpPr>
          <p:spPr bwMode="auto">
            <a:xfrm rot="7500000">
              <a:off x="4683" y="1211"/>
              <a:ext cx="0" cy="75"/>
            </a:xfrm>
            <a:prstGeom prst="line">
              <a:avLst/>
            </a:prstGeom>
            <a:noFill/>
            <a:ln w="9525">
              <a:solidFill>
                <a:schemeClr val="tx1"/>
              </a:solidFill>
              <a:round/>
              <a:headEnd/>
              <a:tailEnd type="stealth" w="lg" len="lg"/>
            </a:ln>
          </p:spPr>
          <p:txBody>
            <a:bodyPr/>
            <a:lstStyle/>
            <a:p>
              <a:endParaRPr lang="en-US"/>
            </a:p>
          </p:txBody>
        </p:sp>
        <p:sp>
          <p:nvSpPr>
            <p:cNvPr id="16548" name="Line 558"/>
            <p:cNvSpPr>
              <a:spLocks noChangeShapeType="1"/>
            </p:cNvSpPr>
            <p:nvPr/>
          </p:nvSpPr>
          <p:spPr bwMode="auto">
            <a:xfrm rot="6780000">
              <a:off x="4984" y="1216"/>
              <a:ext cx="0" cy="74"/>
            </a:xfrm>
            <a:prstGeom prst="line">
              <a:avLst/>
            </a:prstGeom>
            <a:noFill/>
            <a:ln w="9525">
              <a:solidFill>
                <a:schemeClr val="tx1"/>
              </a:solidFill>
              <a:round/>
              <a:headEnd/>
              <a:tailEnd type="stealth" w="lg" len="lg"/>
            </a:ln>
          </p:spPr>
          <p:txBody>
            <a:bodyPr/>
            <a:lstStyle/>
            <a:p>
              <a:endParaRPr lang="en-US"/>
            </a:p>
          </p:txBody>
        </p:sp>
        <p:sp>
          <p:nvSpPr>
            <p:cNvPr id="16549" name="Line 559"/>
            <p:cNvSpPr>
              <a:spLocks noChangeShapeType="1"/>
            </p:cNvSpPr>
            <p:nvPr/>
          </p:nvSpPr>
          <p:spPr bwMode="auto">
            <a:xfrm rot="6780000">
              <a:off x="5199" y="1193"/>
              <a:ext cx="0" cy="74"/>
            </a:xfrm>
            <a:prstGeom prst="line">
              <a:avLst/>
            </a:prstGeom>
            <a:noFill/>
            <a:ln w="9525">
              <a:solidFill>
                <a:schemeClr val="tx1"/>
              </a:solidFill>
              <a:round/>
              <a:headEnd/>
              <a:tailEnd type="stealth" w="lg" len="lg"/>
            </a:ln>
          </p:spPr>
          <p:txBody>
            <a:bodyPr/>
            <a:lstStyle/>
            <a:p>
              <a:endParaRPr lang="en-US"/>
            </a:p>
          </p:txBody>
        </p:sp>
        <p:sp>
          <p:nvSpPr>
            <p:cNvPr id="16550" name="Line 560"/>
            <p:cNvSpPr>
              <a:spLocks noChangeShapeType="1"/>
            </p:cNvSpPr>
            <p:nvPr/>
          </p:nvSpPr>
          <p:spPr bwMode="auto">
            <a:xfrm rot="5400000">
              <a:off x="5416" y="1067"/>
              <a:ext cx="0" cy="74"/>
            </a:xfrm>
            <a:prstGeom prst="line">
              <a:avLst/>
            </a:prstGeom>
            <a:noFill/>
            <a:ln w="9525">
              <a:solidFill>
                <a:schemeClr val="tx1"/>
              </a:solidFill>
              <a:round/>
              <a:headEnd/>
              <a:tailEnd type="stealth" w="lg" len="lg"/>
            </a:ln>
          </p:spPr>
          <p:txBody>
            <a:bodyPr/>
            <a:lstStyle/>
            <a:p>
              <a:endParaRPr lang="en-US"/>
            </a:p>
          </p:txBody>
        </p:sp>
        <p:sp>
          <p:nvSpPr>
            <p:cNvPr id="16551" name="Line 561"/>
            <p:cNvSpPr>
              <a:spLocks noChangeShapeType="1"/>
            </p:cNvSpPr>
            <p:nvPr/>
          </p:nvSpPr>
          <p:spPr bwMode="auto">
            <a:xfrm rot="3840000">
              <a:off x="4968" y="926"/>
              <a:ext cx="0" cy="74"/>
            </a:xfrm>
            <a:prstGeom prst="line">
              <a:avLst/>
            </a:prstGeom>
            <a:noFill/>
            <a:ln w="9525">
              <a:solidFill>
                <a:schemeClr val="tx1"/>
              </a:solidFill>
              <a:round/>
              <a:headEnd/>
              <a:tailEnd type="stealth" w="lg" len="lg"/>
            </a:ln>
          </p:spPr>
          <p:txBody>
            <a:bodyPr/>
            <a:lstStyle/>
            <a:p>
              <a:endParaRPr lang="en-US"/>
            </a:p>
          </p:txBody>
        </p:sp>
        <p:sp>
          <p:nvSpPr>
            <p:cNvPr id="16552" name="Line 562"/>
            <p:cNvSpPr>
              <a:spLocks noChangeShapeType="1"/>
            </p:cNvSpPr>
            <p:nvPr/>
          </p:nvSpPr>
          <p:spPr bwMode="auto">
            <a:xfrm rot="4020000">
              <a:off x="5213" y="920"/>
              <a:ext cx="0" cy="75"/>
            </a:xfrm>
            <a:prstGeom prst="line">
              <a:avLst/>
            </a:prstGeom>
            <a:noFill/>
            <a:ln w="9525">
              <a:solidFill>
                <a:schemeClr val="tx1"/>
              </a:solidFill>
              <a:round/>
              <a:headEnd/>
              <a:tailEnd type="stealth" w="lg" len="lg"/>
            </a:ln>
          </p:spPr>
          <p:txBody>
            <a:bodyPr/>
            <a:lstStyle/>
            <a:p>
              <a:endParaRPr lang="en-US"/>
            </a:p>
          </p:txBody>
        </p:sp>
        <p:sp>
          <p:nvSpPr>
            <p:cNvPr id="16553" name="Line 563"/>
            <p:cNvSpPr>
              <a:spLocks noChangeShapeType="1"/>
            </p:cNvSpPr>
            <p:nvPr/>
          </p:nvSpPr>
          <p:spPr bwMode="auto">
            <a:xfrm rot="4080000">
              <a:off x="2059" y="1175"/>
              <a:ext cx="0" cy="74"/>
            </a:xfrm>
            <a:prstGeom prst="line">
              <a:avLst/>
            </a:prstGeom>
            <a:noFill/>
            <a:ln w="9525">
              <a:solidFill>
                <a:schemeClr val="tx1"/>
              </a:solidFill>
              <a:round/>
              <a:headEnd/>
              <a:tailEnd type="stealth" w="lg" len="lg"/>
            </a:ln>
          </p:spPr>
          <p:txBody>
            <a:bodyPr/>
            <a:lstStyle/>
            <a:p>
              <a:endParaRPr lang="en-US"/>
            </a:p>
          </p:txBody>
        </p:sp>
        <p:sp>
          <p:nvSpPr>
            <p:cNvPr id="16554" name="Line 564"/>
            <p:cNvSpPr>
              <a:spLocks noChangeShapeType="1"/>
            </p:cNvSpPr>
            <p:nvPr/>
          </p:nvSpPr>
          <p:spPr bwMode="auto">
            <a:xfrm rot="3360000">
              <a:off x="1859" y="1209"/>
              <a:ext cx="0" cy="74"/>
            </a:xfrm>
            <a:prstGeom prst="line">
              <a:avLst/>
            </a:prstGeom>
            <a:noFill/>
            <a:ln w="9525">
              <a:solidFill>
                <a:schemeClr val="tx1"/>
              </a:solidFill>
              <a:round/>
              <a:headEnd/>
              <a:tailEnd type="stealth" w="lg" len="lg"/>
            </a:ln>
          </p:spPr>
          <p:txBody>
            <a:bodyPr/>
            <a:lstStyle/>
            <a:p>
              <a:endParaRPr lang="en-US"/>
            </a:p>
          </p:txBody>
        </p:sp>
        <p:sp>
          <p:nvSpPr>
            <p:cNvPr id="16555" name="Line 565"/>
            <p:cNvSpPr>
              <a:spLocks noChangeShapeType="1"/>
            </p:cNvSpPr>
            <p:nvPr/>
          </p:nvSpPr>
          <p:spPr bwMode="auto">
            <a:xfrm rot="3540000">
              <a:off x="1607" y="1257"/>
              <a:ext cx="0" cy="74"/>
            </a:xfrm>
            <a:prstGeom prst="line">
              <a:avLst/>
            </a:prstGeom>
            <a:noFill/>
            <a:ln w="9525">
              <a:solidFill>
                <a:schemeClr val="tx1"/>
              </a:solidFill>
              <a:round/>
              <a:headEnd/>
              <a:tailEnd type="stealth" w="lg" len="lg"/>
            </a:ln>
          </p:spPr>
          <p:txBody>
            <a:bodyPr/>
            <a:lstStyle/>
            <a:p>
              <a:endParaRPr lang="en-US"/>
            </a:p>
          </p:txBody>
        </p:sp>
        <p:sp>
          <p:nvSpPr>
            <p:cNvPr id="16556" name="Line 566"/>
            <p:cNvSpPr>
              <a:spLocks noChangeShapeType="1"/>
            </p:cNvSpPr>
            <p:nvPr/>
          </p:nvSpPr>
          <p:spPr bwMode="auto">
            <a:xfrm rot="3720000">
              <a:off x="1368" y="1238"/>
              <a:ext cx="0" cy="75"/>
            </a:xfrm>
            <a:prstGeom prst="line">
              <a:avLst/>
            </a:prstGeom>
            <a:noFill/>
            <a:ln w="9525">
              <a:solidFill>
                <a:schemeClr val="tx1"/>
              </a:solidFill>
              <a:round/>
              <a:headEnd/>
              <a:tailEnd type="stealth" w="lg" len="lg"/>
            </a:ln>
          </p:spPr>
          <p:txBody>
            <a:bodyPr/>
            <a:lstStyle/>
            <a:p>
              <a:endParaRPr lang="en-US"/>
            </a:p>
          </p:txBody>
        </p:sp>
        <p:sp>
          <p:nvSpPr>
            <p:cNvPr id="16557" name="Line 567"/>
            <p:cNvSpPr>
              <a:spLocks noChangeShapeType="1"/>
            </p:cNvSpPr>
            <p:nvPr/>
          </p:nvSpPr>
          <p:spPr bwMode="auto">
            <a:xfrm rot="5400000">
              <a:off x="1201" y="1078"/>
              <a:ext cx="0" cy="75"/>
            </a:xfrm>
            <a:prstGeom prst="line">
              <a:avLst/>
            </a:prstGeom>
            <a:noFill/>
            <a:ln w="9525">
              <a:solidFill>
                <a:schemeClr val="tx1"/>
              </a:solidFill>
              <a:round/>
              <a:headEnd/>
              <a:tailEnd type="stealth" w="lg" len="lg"/>
            </a:ln>
          </p:spPr>
          <p:txBody>
            <a:bodyPr/>
            <a:lstStyle/>
            <a:p>
              <a:endParaRPr lang="en-US"/>
            </a:p>
          </p:txBody>
        </p:sp>
        <p:sp>
          <p:nvSpPr>
            <p:cNvPr id="16558" name="Line 568"/>
            <p:cNvSpPr>
              <a:spLocks noChangeShapeType="1"/>
            </p:cNvSpPr>
            <p:nvPr/>
          </p:nvSpPr>
          <p:spPr bwMode="auto">
            <a:xfrm rot="6540000">
              <a:off x="2068" y="965"/>
              <a:ext cx="0" cy="74"/>
            </a:xfrm>
            <a:prstGeom prst="line">
              <a:avLst/>
            </a:prstGeom>
            <a:noFill/>
            <a:ln w="9525">
              <a:solidFill>
                <a:schemeClr val="tx1"/>
              </a:solidFill>
              <a:round/>
              <a:headEnd/>
              <a:tailEnd type="stealth" w="lg" len="lg"/>
            </a:ln>
          </p:spPr>
          <p:txBody>
            <a:bodyPr/>
            <a:lstStyle/>
            <a:p>
              <a:endParaRPr lang="en-US"/>
            </a:p>
          </p:txBody>
        </p:sp>
        <p:sp>
          <p:nvSpPr>
            <p:cNvPr id="16559" name="Line 569"/>
            <p:cNvSpPr>
              <a:spLocks noChangeShapeType="1"/>
            </p:cNvSpPr>
            <p:nvPr/>
          </p:nvSpPr>
          <p:spPr bwMode="auto">
            <a:xfrm rot="7440000">
              <a:off x="1877" y="933"/>
              <a:ext cx="0" cy="74"/>
            </a:xfrm>
            <a:prstGeom prst="line">
              <a:avLst/>
            </a:prstGeom>
            <a:noFill/>
            <a:ln w="9525">
              <a:solidFill>
                <a:schemeClr val="tx1"/>
              </a:solidFill>
              <a:round/>
              <a:headEnd/>
              <a:tailEnd type="stealth" w="lg" len="lg"/>
            </a:ln>
          </p:spPr>
          <p:txBody>
            <a:bodyPr/>
            <a:lstStyle/>
            <a:p>
              <a:endParaRPr lang="en-US"/>
            </a:p>
          </p:txBody>
        </p:sp>
        <p:sp>
          <p:nvSpPr>
            <p:cNvPr id="16560" name="Line 570"/>
            <p:cNvSpPr>
              <a:spLocks noChangeShapeType="1"/>
            </p:cNvSpPr>
            <p:nvPr/>
          </p:nvSpPr>
          <p:spPr bwMode="auto">
            <a:xfrm rot="7440000">
              <a:off x="1593" y="886"/>
              <a:ext cx="0" cy="75"/>
            </a:xfrm>
            <a:prstGeom prst="line">
              <a:avLst/>
            </a:prstGeom>
            <a:noFill/>
            <a:ln w="9525">
              <a:solidFill>
                <a:schemeClr val="tx1"/>
              </a:solidFill>
              <a:round/>
              <a:headEnd/>
              <a:tailEnd type="stealth" w="lg" len="lg"/>
            </a:ln>
          </p:spPr>
          <p:txBody>
            <a:bodyPr/>
            <a:lstStyle/>
            <a:p>
              <a:endParaRPr lang="en-US"/>
            </a:p>
          </p:txBody>
        </p:sp>
        <p:sp>
          <p:nvSpPr>
            <p:cNvPr id="16561" name="Line 571"/>
            <p:cNvSpPr>
              <a:spLocks noChangeShapeType="1"/>
            </p:cNvSpPr>
            <p:nvPr/>
          </p:nvSpPr>
          <p:spPr bwMode="auto">
            <a:xfrm rot="6720000">
              <a:off x="1360" y="915"/>
              <a:ext cx="0" cy="75"/>
            </a:xfrm>
            <a:prstGeom prst="line">
              <a:avLst/>
            </a:prstGeom>
            <a:noFill/>
            <a:ln w="9525">
              <a:solidFill>
                <a:schemeClr val="tx1"/>
              </a:solidFill>
              <a:round/>
              <a:headEnd/>
              <a:tailEnd type="stealth" w="lg" len="lg"/>
            </a:ln>
          </p:spPr>
          <p:txBody>
            <a:bodyPr/>
            <a:lstStyle/>
            <a:p>
              <a:endParaRPr lang="en-US"/>
            </a:p>
          </p:txBody>
        </p:sp>
      </p:grpSp>
      <p:sp>
        <p:nvSpPr>
          <p:cNvPr id="16444" name="AutoShape 627"/>
          <p:cNvSpPr>
            <a:spLocks noChangeArrowheads="1"/>
          </p:cNvSpPr>
          <p:nvPr/>
        </p:nvSpPr>
        <p:spPr bwMode="auto">
          <a:xfrm>
            <a:off x="7845350" y="2691398"/>
            <a:ext cx="183780" cy="13279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lIns="91434" tIns="45717" rIns="91434" bIns="45717" anchor="ctr"/>
          <a:lstStyle/>
          <a:p>
            <a:endParaRPr lang="en-US"/>
          </a:p>
        </p:txBody>
      </p:sp>
      <p:sp>
        <p:nvSpPr>
          <p:cNvPr id="16445" name="AutoShape 628"/>
          <p:cNvSpPr>
            <a:spLocks noChangeArrowheads="1"/>
          </p:cNvSpPr>
          <p:nvPr/>
        </p:nvSpPr>
        <p:spPr bwMode="auto">
          <a:xfrm>
            <a:off x="7128044" y="2691398"/>
            <a:ext cx="183780" cy="13279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434" tIns="45717" rIns="91434" bIns="45717" anchor="ctr"/>
          <a:lstStyle/>
          <a:p>
            <a:endParaRPr lang="en-US"/>
          </a:p>
        </p:txBody>
      </p:sp>
      <p:sp>
        <p:nvSpPr>
          <p:cNvPr id="16446" name="Rectangle 679"/>
          <p:cNvSpPr>
            <a:spLocks noChangeArrowheads="1"/>
          </p:cNvSpPr>
          <p:nvPr/>
        </p:nvSpPr>
        <p:spPr bwMode="auto">
          <a:xfrm>
            <a:off x="6773611" y="2164162"/>
            <a:ext cx="1729034" cy="500939"/>
          </a:xfrm>
          <a:prstGeom prst="rect">
            <a:avLst/>
          </a:prstGeom>
          <a:solidFill>
            <a:schemeClr val="bg1"/>
          </a:solidFill>
          <a:ln w="57150" cmpd="thickThin">
            <a:noFill/>
            <a:miter lim="800000"/>
            <a:headEnd/>
            <a:tailEnd/>
          </a:ln>
        </p:spPr>
        <p:txBody>
          <a:bodyPr wrap="none" lIns="91434" tIns="45717" rIns="91434" bIns="45717" anchor="ctr"/>
          <a:lstStyle/>
          <a:p>
            <a:endParaRPr lang="vi-VN"/>
          </a:p>
        </p:txBody>
      </p:sp>
      <p:sp>
        <p:nvSpPr>
          <p:cNvPr id="16447" name="Oval 690"/>
          <p:cNvSpPr>
            <a:spLocks noChangeArrowheads="1"/>
          </p:cNvSpPr>
          <p:nvPr/>
        </p:nvSpPr>
        <p:spPr bwMode="auto">
          <a:xfrm>
            <a:off x="7165550" y="2704546"/>
            <a:ext cx="150025" cy="111758"/>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48" name="Oval 691"/>
          <p:cNvSpPr>
            <a:spLocks noChangeArrowheads="1"/>
          </p:cNvSpPr>
          <p:nvPr/>
        </p:nvSpPr>
        <p:spPr bwMode="auto">
          <a:xfrm>
            <a:off x="7848162" y="2704546"/>
            <a:ext cx="150025" cy="111758"/>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49" name="Rectangle 693" descr="Medium wood"/>
          <p:cNvSpPr>
            <a:spLocks noChangeArrowheads="1"/>
          </p:cNvSpPr>
          <p:nvPr/>
        </p:nvSpPr>
        <p:spPr bwMode="auto">
          <a:xfrm>
            <a:off x="6250401" y="2684823"/>
            <a:ext cx="2664812" cy="489106"/>
          </a:xfrm>
          <a:prstGeom prst="rect">
            <a:avLst/>
          </a:prstGeom>
          <a:blipFill dpi="0" rotWithShape="1">
            <a:blip r:embed="rId4"/>
            <a:srcRect/>
            <a:tile tx="0" ty="0" sx="100000" sy="100000" flip="none" algn="tl"/>
          </a:blipFill>
          <a:ln w="9525">
            <a:miter lim="800000"/>
            <a:headEnd/>
            <a:tailEnd/>
          </a:ln>
          <a:scene3d>
            <a:camera prst="legacyObliqueTopRight"/>
            <a:lightRig rig="legacyFlat3" dir="b"/>
          </a:scene3d>
          <a:sp3d extrusionH="887400" prstMaterial="legacyMatte">
            <a:bevelT w="13500" h="13500" prst="angle"/>
            <a:bevelB w="13500" h="13500" prst="angle"/>
            <a:extrusionClr>
              <a:srgbClr val="996633"/>
            </a:extrusionClr>
          </a:sp3d>
        </p:spPr>
        <p:txBody>
          <a:bodyPr wrap="none" lIns="91434" tIns="45717" rIns="91434" bIns="45717" anchor="ctr">
            <a:flatTx/>
          </a:bodyPr>
          <a:lstStyle/>
          <a:p>
            <a:endParaRPr lang="vi-VN"/>
          </a:p>
        </p:txBody>
      </p:sp>
      <p:sp>
        <p:nvSpPr>
          <p:cNvPr id="16450" name="AutoShape 694"/>
          <p:cNvSpPr>
            <a:spLocks noChangeArrowheads="1"/>
          </p:cNvSpPr>
          <p:nvPr/>
        </p:nvSpPr>
        <p:spPr bwMode="auto">
          <a:xfrm>
            <a:off x="7845350" y="2778174"/>
            <a:ext cx="183780" cy="18407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lIns="91434" tIns="45717" rIns="91434" bIns="45717" anchor="ctr"/>
          <a:lstStyle/>
          <a:p>
            <a:endParaRPr lang="en-US"/>
          </a:p>
        </p:txBody>
      </p:sp>
      <p:sp>
        <p:nvSpPr>
          <p:cNvPr id="16451" name="AutoShape 695"/>
          <p:cNvSpPr>
            <a:spLocks noChangeArrowheads="1"/>
          </p:cNvSpPr>
          <p:nvPr/>
        </p:nvSpPr>
        <p:spPr bwMode="auto">
          <a:xfrm>
            <a:off x="7128044" y="2778174"/>
            <a:ext cx="183780" cy="18407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434" tIns="45717" rIns="91434" bIns="45717" anchor="ctr"/>
          <a:lstStyle/>
          <a:p>
            <a:endParaRPr lang="en-US"/>
          </a:p>
        </p:txBody>
      </p:sp>
      <p:sp>
        <p:nvSpPr>
          <p:cNvPr id="16452" name="Rectangle 696"/>
          <p:cNvSpPr>
            <a:spLocks noChangeArrowheads="1"/>
          </p:cNvSpPr>
          <p:nvPr/>
        </p:nvSpPr>
        <p:spPr bwMode="auto">
          <a:xfrm>
            <a:off x="6672345" y="811233"/>
            <a:ext cx="1944694" cy="1752629"/>
          </a:xfrm>
          <a:prstGeom prst="rect">
            <a:avLst/>
          </a:prstGeom>
          <a:solidFill>
            <a:schemeClr val="bg1"/>
          </a:solidFill>
          <a:ln w="57150" cmpd="thickThin">
            <a:solidFill>
              <a:srgbClr val="663300"/>
            </a:solidFill>
            <a:miter lim="800000"/>
            <a:headEnd/>
            <a:tailEnd/>
          </a:ln>
        </p:spPr>
        <p:txBody>
          <a:bodyPr wrap="none" lIns="91434" tIns="45717" rIns="91434" bIns="45717" anchor="ctr"/>
          <a:lstStyle/>
          <a:p>
            <a:endParaRPr lang="vi-VN"/>
          </a:p>
        </p:txBody>
      </p:sp>
      <p:sp>
        <p:nvSpPr>
          <p:cNvPr id="16453" name="Rectangle 697"/>
          <p:cNvSpPr>
            <a:spLocks noChangeArrowheads="1"/>
          </p:cNvSpPr>
          <p:nvPr/>
        </p:nvSpPr>
        <p:spPr bwMode="auto">
          <a:xfrm>
            <a:off x="6754858" y="887491"/>
            <a:ext cx="1787168" cy="990044"/>
          </a:xfrm>
          <a:prstGeom prst="rect">
            <a:avLst/>
          </a:prstGeom>
          <a:solidFill>
            <a:schemeClr val="bg1">
              <a:alpha val="38039"/>
            </a:schemeClr>
          </a:solidFill>
          <a:ln w="19050">
            <a:solidFill>
              <a:schemeClr val="tx1"/>
            </a:solidFill>
            <a:miter lim="800000"/>
            <a:headEnd/>
            <a:tailEnd/>
          </a:ln>
        </p:spPr>
        <p:txBody>
          <a:bodyPr wrap="none" lIns="91434" tIns="45717" rIns="91434" bIns="45717" anchor="ctr"/>
          <a:lstStyle/>
          <a:p>
            <a:endParaRPr lang="vi-VN"/>
          </a:p>
        </p:txBody>
      </p:sp>
      <p:sp>
        <p:nvSpPr>
          <p:cNvPr id="16454" name="Oval 698"/>
          <p:cNvSpPr>
            <a:spLocks noChangeArrowheads="1"/>
          </p:cNvSpPr>
          <p:nvPr/>
        </p:nvSpPr>
        <p:spPr bwMode="auto">
          <a:xfrm>
            <a:off x="6897381" y="972953"/>
            <a:ext cx="1511498" cy="1512021"/>
          </a:xfrm>
          <a:prstGeom prst="ellipse">
            <a:avLst/>
          </a:prstGeom>
          <a:solidFill>
            <a:srgbClr val="FFFFCC"/>
          </a:solidFill>
          <a:ln w="12700">
            <a:solidFill>
              <a:schemeClr val="accent2"/>
            </a:solidFill>
            <a:round/>
            <a:headEnd/>
            <a:tailEnd/>
          </a:ln>
        </p:spPr>
        <p:txBody>
          <a:bodyPr wrap="none" lIns="91434" tIns="45717" rIns="91434" bIns="45717" anchor="ctr"/>
          <a:lstStyle/>
          <a:p>
            <a:endParaRPr lang="vi-VN"/>
          </a:p>
        </p:txBody>
      </p:sp>
      <p:sp>
        <p:nvSpPr>
          <p:cNvPr id="16455" name="Text Box 699"/>
          <p:cNvSpPr txBox="1">
            <a:spLocks noChangeArrowheads="1"/>
          </p:cNvSpPr>
          <p:nvPr/>
        </p:nvSpPr>
        <p:spPr bwMode="auto">
          <a:xfrm rot="6420000">
            <a:off x="6853780" y="1379293"/>
            <a:ext cx="356311" cy="369326"/>
          </a:xfrm>
          <a:prstGeom prst="rect">
            <a:avLst/>
          </a:prstGeom>
          <a:noFill/>
          <a:ln w="6350">
            <a:noFill/>
            <a:miter lim="800000"/>
            <a:headEnd/>
            <a:tailEnd/>
          </a:ln>
        </p:spPr>
        <p:txBody>
          <a:bodyPr lIns="91434" tIns="45717" rIns="91434" bIns="45717">
            <a:spAutoFit/>
          </a:bodyPr>
          <a:lstStyle/>
          <a:p>
            <a:pPr algn="ctr" eaLnBrk="1" hangingPunct="1"/>
            <a:r>
              <a:rPr lang="en-US">
                <a:solidFill>
                  <a:srgbClr val="0000FF"/>
                </a:solidFill>
                <a:latin typeface=".VnTime" pitchFamily="34" charset="0"/>
              </a:rPr>
              <a:t>9</a:t>
            </a:r>
            <a:endParaRPr lang="en-US">
              <a:latin typeface="Arial" charset="0"/>
            </a:endParaRPr>
          </a:p>
        </p:txBody>
      </p:sp>
      <p:sp>
        <p:nvSpPr>
          <p:cNvPr id="16456" name="Oval 700"/>
          <p:cNvSpPr>
            <a:spLocks noChangeArrowheads="1"/>
          </p:cNvSpPr>
          <p:nvPr/>
        </p:nvSpPr>
        <p:spPr bwMode="auto">
          <a:xfrm rot="5400000">
            <a:off x="6841812" y="950849"/>
            <a:ext cx="1613260" cy="1612765"/>
          </a:xfrm>
          <a:prstGeom prst="ellipse">
            <a:avLst/>
          </a:prstGeom>
          <a:noFill/>
          <a:ln w="12700">
            <a:solidFill>
              <a:srgbClr val="003300"/>
            </a:solidFill>
            <a:round/>
            <a:headEnd/>
            <a:tailEnd/>
          </a:ln>
        </p:spPr>
        <p:txBody>
          <a:bodyPr wrap="none" lIns="91434" tIns="45717" rIns="91434" bIns="45717" anchor="ctr"/>
          <a:lstStyle/>
          <a:p>
            <a:endParaRPr lang="vi-VN"/>
          </a:p>
        </p:txBody>
      </p:sp>
      <p:grpSp>
        <p:nvGrpSpPr>
          <p:cNvPr id="7" name="Group 701"/>
          <p:cNvGrpSpPr>
            <a:grpSpLocks/>
          </p:cNvGrpSpPr>
          <p:nvPr/>
        </p:nvGrpSpPr>
        <p:grpSpPr bwMode="auto">
          <a:xfrm>
            <a:off x="6962744" y="962434"/>
            <a:ext cx="1375141" cy="838843"/>
            <a:chOff x="4133" y="2571"/>
            <a:chExt cx="866" cy="529"/>
          </a:xfrm>
        </p:grpSpPr>
        <p:sp>
          <p:nvSpPr>
            <p:cNvPr id="16481" name="Arc 702"/>
            <p:cNvSpPr>
              <a:spLocks/>
            </p:cNvSpPr>
            <p:nvPr/>
          </p:nvSpPr>
          <p:spPr bwMode="auto">
            <a:xfrm rot="6681726" flipH="1">
              <a:off x="4397" y="2586"/>
              <a:ext cx="392" cy="636"/>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p:spPr>
          <p:txBody>
            <a:bodyPr wrap="none" anchor="ctr"/>
            <a:lstStyle/>
            <a:p>
              <a:endParaRPr lang="en-US"/>
            </a:p>
          </p:txBody>
        </p:sp>
        <p:sp>
          <p:nvSpPr>
            <p:cNvPr id="16482" name="Line 703"/>
            <p:cNvSpPr>
              <a:spLocks noChangeShapeType="1"/>
            </p:cNvSpPr>
            <p:nvPr/>
          </p:nvSpPr>
          <p:spPr bwMode="auto">
            <a:xfrm rot="10800000">
              <a:off x="4566" y="2709"/>
              <a:ext cx="0" cy="93"/>
            </a:xfrm>
            <a:prstGeom prst="line">
              <a:avLst/>
            </a:prstGeom>
            <a:noFill/>
            <a:ln w="9525">
              <a:solidFill>
                <a:srgbClr val="FF0000"/>
              </a:solidFill>
              <a:round/>
              <a:headEnd/>
              <a:tailEnd/>
            </a:ln>
          </p:spPr>
          <p:txBody>
            <a:bodyPr/>
            <a:lstStyle/>
            <a:p>
              <a:endParaRPr lang="en-US"/>
            </a:p>
          </p:txBody>
        </p:sp>
        <p:sp>
          <p:nvSpPr>
            <p:cNvPr id="16483" name="Text Box 704"/>
            <p:cNvSpPr txBox="1">
              <a:spLocks noChangeArrowheads="1"/>
            </p:cNvSpPr>
            <p:nvPr/>
          </p:nvSpPr>
          <p:spPr bwMode="auto">
            <a:xfrm rot="18600000">
              <a:off x="4140" y="2693"/>
              <a:ext cx="220" cy="233"/>
            </a:xfrm>
            <a:prstGeom prst="rect">
              <a:avLst/>
            </a:prstGeom>
            <a:noFill/>
            <a:ln w="3175">
              <a:noFill/>
              <a:miter lim="800000"/>
              <a:headEnd/>
              <a:tailEnd/>
            </a:ln>
          </p:spPr>
          <p:txBody>
            <a:bodyPr>
              <a:spAutoFit/>
            </a:bodyPr>
            <a:lstStyle/>
            <a:p>
              <a:pPr algn="ctr" eaLnBrk="1" hangingPunct="1"/>
              <a:r>
                <a:rPr lang="en-US">
                  <a:solidFill>
                    <a:srgbClr val="0000FF"/>
                  </a:solidFill>
                  <a:latin typeface=".VnTime" pitchFamily="34" charset="0"/>
                </a:rPr>
                <a:t>4</a:t>
              </a:r>
              <a:endParaRPr lang="en-US">
                <a:latin typeface="Arial" charset="0"/>
              </a:endParaRPr>
            </a:p>
          </p:txBody>
        </p:sp>
        <p:sp>
          <p:nvSpPr>
            <p:cNvPr id="16484" name="Text Box 705"/>
            <p:cNvSpPr txBox="1">
              <a:spLocks noChangeArrowheads="1"/>
            </p:cNvSpPr>
            <p:nvPr/>
          </p:nvSpPr>
          <p:spPr bwMode="auto">
            <a:xfrm rot="20100000">
              <a:off x="4241" y="2582"/>
              <a:ext cx="301"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2</a:t>
              </a:r>
              <a:endParaRPr lang="en-US">
                <a:latin typeface="Arial" charset="0"/>
              </a:endParaRPr>
            </a:p>
          </p:txBody>
        </p:sp>
        <p:sp>
          <p:nvSpPr>
            <p:cNvPr id="16485" name="Line 706"/>
            <p:cNvSpPr>
              <a:spLocks noChangeShapeType="1"/>
            </p:cNvSpPr>
            <p:nvPr/>
          </p:nvSpPr>
          <p:spPr bwMode="auto">
            <a:xfrm rot="300000">
              <a:off x="4598" y="2709"/>
              <a:ext cx="0" cy="38"/>
            </a:xfrm>
            <a:prstGeom prst="line">
              <a:avLst/>
            </a:prstGeom>
            <a:noFill/>
            <a:ln w="6350">
              <a:solidFill>
                <a:srgbClr val="0000FF"/>
              </a:solidFill>
              <a:round/>
              <a:headEnd/>
              <a:tailEnd/>
            </a:ln>
          </p:spPr>
          <p:txBody>
            <a:bodyPr/>
            <a:lstStyle/>
            <a:p>
              <a:endParaRPr lang="en-US"/>
            </a:p>
          </p:txBody>
        </p:sp>
        <p:sp>
          <p:nvSpPr>
            <p:cNvPr id="16486" name="Line 707"/>
            <p:cNvSpPr>
              <a:spLocks noChangeShapeType="1"/>
            </p:cNvSpPr>
            <p:nvPr/>
          </p:nvSpPr>
          <p:spPr bwMode="auto">
            <a:xfrm rot="600000">
              <a:off x="4627" y="2712"/>
              <a:ext cx="0" cy="39"/>
            </a:xfrm>
            <a:prstGeom prst="line">
              <a:avLst/>
            </a:prstGeom>
            <a:noFill/>
            <a:ln w="6350">
              <a:solidFill>
                <a:srgbClr val="0000FF"/>
              </a:solidFill>
              <a:round/>
              <a:headEnd/>
              <a:tailEnd/>
            </a:ln>
          </p:spPr>
          <p:txBody>
            <a:bodyPr/>
            <a:lstStyle/>
            <a:p>
              <a:endParaRPr lang="en-US"/>
            </a:p>
          </p:txBody>
        </p:sp>
        <p:sp>
          <p:nvSpPr>
            <p:cNvPr id="16487" name="Line 708"/>
            <p:cNvSpPr>
              <a:spLocks noChangeShapeType="1"/>
            </p:cNvSpPr>
            <p:nvPr/>
          </p:nvSpPr>
          <p:spPr bwMode="auto">
            <a:xfrm rot="900000">
              <a:off x="4656" y="2720"/>
              <a:ext cx="0" cy="38"/>
            </a:xfrm>
            <a:prstGeom prst="line">
              <a:avLst/>
            </a:prstGeom>
            <a:noFill/>
            <a:ln w="6350">
              <a:solidFill>
                <a:srgbClr val="0000FF"/>
              </a:solidFill>
              <a:round/>
              <a:headEnd/>
              <a:tailEnd/>
            </a:ln>
          </p:spPr>
          <p:txBody>
            <a:bodyPr/>
            <a:lstStyle/>
            <a:p>
              <a:endParaRPr lang="en-US"/>
            </a:p>
          </p:txBody>
        </p:sp>
        <p:sp>
          <p:nvSpPr>
            <p:cNvPr id="16488" name="Line 709"/>
            <p:cNvSpPr>
              <a:spLocks noChangeShapeType="1"/>
            </p:cNvSpPr>
            <p:nvPr/>
          </p:nvSpPr>
          <p:spPr bwMode="auto">
            <a:xfrm rot="1200000">
              <a:off x="4684" y="2730"/>
              <a:ext cx="0" cy="39"/>
            </a:xfrm>
            <a:prstGeom prst="line">
              <a:avLst/>
            </a:prstGeom>
            <a:noFill/>
            <a:ln w="6350">
              <a:solidFill>
                <a:srgbClr val="0000FF"/>
              </a:solidFill>
              <a:round/>
              <a:headEnd/>
              <a:tailEnd/>
            </a:ln>
          </p:spPr>
          <p:txBody>
            <a:bodyPr/>
            <a:lstStyle/>
            <a:p>
              <a:endParaRPr lang="en-US"/>
            </a:p>
          </p:txBody>
        </p:sp>
        <p:sp>
          <p:nvSpPr>
            <p:cNvPr id="16489" name="Line 710"/>
            <p:cNvSpPr>
              <a:spLocks noChangeShapeType="1"/>
            </p:cNvSpPr>
            <p:nvPr/>
          </p:nvSpPr>
          <p:spPr bwMode="auto">
            <a:xfrm rot="1500000">
              <a:off x="4706" y="2741"/>
              <a:ext cx="0" cy="87"/>
            </a:xfrm>
            <a:prstGeom prst="line">
              <a:avLst/>
            </a:prstGeom>
            <a:noFill/>
            <a:ln w="9525">
              <a:solidFill>
                <a:srgbClr val="FF0000"/>
              </a:solidFill>
              <a:round/>
              <a:headEnd/>
              <a:tailEnd/>
            </a:ln>
          </p:spPr>
          <p:txBody>
            <a:bodyPr/>
            <a:lstStyle/>
            <a:p>
              <a:endParaRPr lang="en-US"/>
            </a:p>
          </p:txBody>
        </p:sp>
        <p:sp>
          <p:nvSpPr>
            <p:cNvPr id="16490" name="Line 711"/>
            <p:cNvSpPr>
              <a:spLocks noChangeShapeType="1"/>
            </p:cNvSpPr>
            <p:nvPr/>
          </p:nvSpPr>
          <p:spPr bwMode="auto">
            <a:xfrm rot="1800000">
              <a:off x="4738" y="2759"/>
              <a:ext cx="0" cy="39"/>
            </a:xfrm>
            <a:prstGeom prst="line">
              <a:avLst/>
            </a:prstGeom>
            <a:noFill/>
            <a:ln w="6350">
              <a:solidFill>
                <a:srgbClr val="0000FF"/>
              </a:solidFill>
              <a:round/>
              <a:headEnd/>
              <a:tailEnd/>
            </a:ln>
          </p:spPr>
          <p:txBody>
            <a:bodyPr/>
            <a:lstStyle/>
            <a:p>
              <a:endParaRPr lang="en-US"/>
            </a:p>
          </p:txBody>
        </p:sp>
        <p:sp>
          <p:nvSpPr>
            <p:cNvPr id="16491" name="Line 712"/>
            <p:cNvSpPr>
              <a:spLocks noChangeShapeType="1"/>
            </p:cNvSpPr>
            <p:nvPr/>
          </p:nvSpPr>
          <p:spPr bwMode="auto">
            <a:xfrm rot="2100000">
              <a:off x="4760" y="2774"/>
              <a:ext cx="0" cy="38"/>
            </a:xfrm>
            <a:prstGeom prst="line">
              <a:avLst/>
            </a:prstGeom>
            <a:noFill/>
            <a:ln w="6350">
              <a:solidFill>
                <a:srgbClr val="0000FF"/>
              </a:solidFill>
              <a:round/>
              <a:headEnd/>
              <a:tailEnd/>
            </a:ln>
          </p:spPr>
          <p:txBody>
            <a:bodyPr/>
            <a:lstStyle/>
            <a:p>
              <a:endParaRPr lang="en-US"/>
            </a:p>
          </p:txBody>
        </p:sp>
        <p:sp>
          <p:nvSpPr>
            <p:cNvPr id="16492" name="Line 713"/>
            <p:cNvSpPr>
              <a:spLocks noChangeShapeType="1"/>
            </p:cNvSpPr>
            <p:nvPr/>
          </p:nvSpPr>
          <p:spPr bwMode="auto">
            <a:xfrm rot="2400000">
              <a:off x="4785" y="2792"/>
              <a:ext cx="0" cy="38"/>
            </a:xfrm>
            <a:prstGeom prst="line">
              <a:avLst/>
            </a:prstGeom>
            <a:noFill/>
            <a:ln w="6350">
              <a:solidFill>
                <a:srgbClr val="0000FF"/>
              </a:solidFill>
              <a:round/>
              <a:headEnd/>
              <a:tailEnd/>
            </a:ln>
          </p:spPr>
          <p:txBody>
            <a:bodyPr/>
            <a:lstStyle/>
            <a:p>
              <a:endParaRPr lang="en-US"/>
            </a:p>
          </p:txBody>
        </p:sp>
        <p:sp>
          <p:nvSpPr>
            <p:cNvPr id="16493" name="Line 714"/>
            <p:cNvSpPr>
              <a:spLocks noChangeShapeType="1"/>
            </p:cNvSpPr>
            <p:nvPr/>
          </p:nvSpPr>
          <p:spPr bwMode="auto">
            <a:xfrm rot="2700000">
              <a:off x="4806" y="2814"/>
              <a:ext cx="0" cy="39"/>
            </a:xfrm>
            <a:prstGeom prst="line">
              <a:avLst/>
            </a:prstGeom>
            <a:noFill/>
            <a:ln w="6350">
              <a:solidFill>
                <a:srgbClr val="0000FF"/>
              </a:solidFill>
              <a:round/>
              <a:headEnd/>
              <a:tailEnd/>
            </a:ln>
          </p:spPr>
          <p:txBody>
            <a:bodyPr/>
            <a:lstStyle/>
            <a:p>
              <a:endParaRPr lang="en-US"/>
            </a:p>
          </p:txBody>
        </p:sp>
        <p:sp>
          <p:nvSpPr>
            <p:cNvPr id="16494" name="Line 715"/>
            <p:cNvSpPr>
              <a:spLocks noChangeShapeType="1"/>
            </p:cNvSpPr>
            <p:nvPr/>
          </p:nvSpPr>
          <p:spPr bwMode="auto">
            <a:xfrm rot="3000000">
              <a:off x="4810" y="2828"/>
              <a:ext cx="0" cy="86"/>
            </a:xfrm>
            <a:prstGeom prst="line">
              <a:avLst/>
            </a:prstGeom>
            <a:noFill/>
            <a:ln w="9525">
              <a:solidFill>
                <a:srgbClr val="FF0000"/>
              </a:solidFill>
              <a:round/>
              <a:headEnd/>
              <a:tailEnd/>
            </a:ln>
          </p:spPr>
          <p:txBody>
            <a:bodyPr/>
            <a:lstStyle/>
            <a:p>
              <a:endParaRPr lang="en-US"/>
            </a:p>
          </p:txBody>
        </p:sp>
        <p:sp>
          <p:nvSpPr>
            <p:cNvPr id="16495" name="Line 716"/>
            <p:cNvSpPr>
              <a:spLocks noChangeShapeType="1"/>
            </p:cNvSpPr>
            <p:nvPr/>
          </p:nvSpPr>
          <p:spPr bwMode="auto">
            <a:xfrm rot="7800000">
              <a:off x="4324" y="2826"/>
              <a:ext cx="0" cy="93"/>
            </a:xfrm>
            <a:prstGeom prst="line">
              <a:avLst/>
            </a:prstGeom>
            <a:noFill/>
            <a:ln w="9525">
              <a:solidFill>
                <a:srgbClr val="FF0000"/>
              </a:solidFill>
              <a:round/>
              <a:headEnd/>
              <a:tailEnd/>
            </a:ln>
          </p:spPr>
          <p:txBody>
            <a:bodyPr/>
            <a:lstStyle/>
            <a:p>
              <a:endParaRPr lang="en-US"/>
            </a:p>
          </p:txBody>
        </p:sp>
        <p:sp>
          <p:nvSpPr>
            <p:cNvPr id="16496" name="Line 717"/>
            <p:cNvSpPr>
              <a:spLocks noChangeShapeType="1"/>
            </p:cNvSpPr>
            <p:nvPr/>
          </p:nvSpPr>
          <p:spPr bwMode="auto">
            <a:xfrm rot="-2700000">
              <a:off x="4323" y="2813"/>
              <a:ext cx="0" cy="39"/>
            </a:xfrm>
            <a:prstGeom prst="line">
              <a:avLst/>
            </a:prstGeom>
            <a:noFill/>
            <a:ln w="6350">
              <a:solidFill>
                <a:srgbClr val="0000FF"/>
              </a:solidFill>
              <a:round/>
              <a:headEnd/>
              <a:tailEnd/>
            </a:ln>
          </p:spPr>
          <p:txBody>
            <a:bodyPr/>
            <a:lstStyle/>
            <a:p>
              <a:endParaRPr lang="en-US"/>
            </a:p>
          </p:txBody>
        </p:sp>
        <p:sp>
          <p:nvSpPr>
            <p:cNvPr id="16497" name="Line 718"/>
            <p:cNvSpPr>
              <a:spLocks noChangeShapeType="1"/>
            </p:cNvSpPr>
            <p:nvPr/>
          </p:nvSpPr>
          <p:spPr bwMode="auto">
            <a:xfrm rot="-2400000">
              <a:off x="4344" y="2794"/>
              <a:ext cx="0" cy="37"/>
            </a:xfrm>
            <a:prstGeom prst="line">
              <a:avLst/>
            </a:prstGeom>
            <a:noFill/>
            <a:ln w="6350">
              <a:solidFill>
                <a:srgbClr val="0000FF"/>
              </a:solidFill>
              <a:round/>
              <a:headEnd/>
              <a:tailEnd/>
            </a:ln>
          </p:spPr>
          <p:txBody>
            <a:bodyPr/>
            <a:lstStyle/>
            <a:p>
              <a:endParaRPr lang="en-US"/>
            </a:p>
          </p:txBody>
        </p:sp>
        <p:sp>
          <p:nvSpPr>
            <p:cNvPr id="16498" name="Line 719"/>
            <p:cNvSpPr>
              <a:spLocks noChangeShapeType="1"/>
            </p:cNvSpPr>
            <p:nvPr/>
          </p:nvSpPr>
          <p:spPr bwMode="auto">
            <a:xfrm rot="-2100000">
              <a:off x="4369" y="2776"/>
              <a:ext cx="0" cy="37"/>
            </a:xfrm>
            <a:prstGeom prst="line">
              <a:avLst/>
            </a:prstGeom>
            <a:noFill/>
            <a:ln w="6350">
              <a:solidFill>
                <a:srgbClr val="0000FF"/>
              </a:solidFill>
              <a:round/>
              <a:headEnd/>
              <a:tailEnd/>
            </a:ln>
          </p:spPr>
          <p:txBody>
            <a:bodyPr/>
            <a:lstStyle/>
            <a:p>
              <a:endParaRPr lang="en-US"/>
            </a:p>
          </p:txBody>
        </p:sp>
        <p:sp>
          <p:nvSpPr>
            <p:cNvPr id="16499" name="Line 720"/>
            <p:cNvSpPr>
              <a:spLocks noChangeShapeType="1"/>
            </p:cNvSpPr>
            <p:nvPr/>
          </p:nvSpPr>
          <p:spPr bwMode="auto">
            <a:xfrm rot="-1800000">
              <a:off x="4392" y="2758"/>
              <a:ext cx="0" cy="37"/>
            </a:xfrm>
            <a:prstGeom prst="line">
              <a:avLst/>
            </a:prstGeom>
            <a:noFill/>
            <a:ln w="6350">
              <a:solidFill>
                <a:srgbClr val="0000FF"/>
              </a:solidFill>
              <a:round/>
              <a:headEnd/>
              <a:tailEnd/>
            </a:ln>
          </p:spPr>
          <p:txBody>
            <a:bodyPr/>
            <a:lstStyle/>
            <a:p>
              <a:endParaRPr lang="en-US"/>
            </a:p>
          </p:txBody>
        </p:sp>
        <p:sp>
          <p:nvSpPr>
            <p:cNvPr id="16500" name="Line 721"/>
            <p:cNvSpPr>
              <a:spLocks noChangeShapeType="1"/>
            </p:cNvSpPr>
            <p:nvPr/>
          </p:nvSpPr>
          <p:spPr bwMode="auto">
            <a:xfrm rot="-1500000">
              <a:off x="4431" y="2740"/>
              <a:ext cx="0" cy="86"/>
            </a:xfrm>
            <a:prstGeom prst="line">
              <a:avLst/>
            </a:prstGeom>
            <a:noFill/>
            <a:ln w="9525">
              <a:solidFill>
                <a:srgbClr val="FF0000"/>
              </a:solidFill>
              <a:round/>
              <a:headEnd/>
              <a:tailEnd/>
            </a:ln>
          </p:spPr>
          <p:txBody>
            <a:bodyPr/>
            <a:lstStyle/>
            <a:p>
              <a:endParaRPr lang="en-US"/>
            </a:p>
          </p:txBody>
        </p:sp>
        <p:sp>
          <p:nvSpPr>
            <p:cNvPr id="16501" name="Line 722"/>
            <p:cNvSpPr>
              <a:spLocks noChangeShapeType="1"/>
            </p:cNvSpPr>
            <p:nvPr/>
          </p:nvSpPr>
          <p:spPr bwMode="auto">
            <a:xfrm rot="-1200000">
              <a:off x="4448" y="2730"/>
              <a:ext cx="0" cy="39"/>
            </a:xfrm>
            <a:prstGeom prst="line">
              <a:avLst/>
            </a:prstGeom>
            <a:noFill/>
            <a:ln w="6350">
              <a:solidFill>
                <a:srgbClr val="0000FF"/>
              </a:solidFill>
              <a:round/>
              <a:headEnd/>
              <a:tailEnd/>
            </a:ln>
          </p:spPr>
          <p:txBody>
            <a:bodyPr/>
            <a:lstStyle/>
            <a:p>
              <a:endParaRPr lang="en-US"/>
            </a:p>
          </p:txBody>
        </p:sp>
        <p:sp>
          <p:nvSpPr>
            <p:cNvPr id="16502" name="Line 723"/>
            <p:cNvSpPr>
              <a:spLocks noChangeShapeType="1"/>
            </p:cNvSpPr>
            <p:nvPr/>
          </p:nvSpPr>
          <p:spPr bwMode="auto">
            <a:xfrm rot="-900000">
              <a:off x="4473" y="2723"/>
              <a:ext cx="0" cy="39"/>
            </a:xfrm>
            <a:prstGeom prst="line">
              <a:avLst/>
            </a:prstGeom>
            <a:noFill/>
            <a:ln w="6350">
              <a:solidFill>
                <a:srgbClr val="0000FF"/>
              </a:solidFill>
              <a:round/>
              <a:headEnd/>
              <a:tailEnd/>
            </a:ln>
          </p:spPr>
          <p:txBody>
            <a:bodyPr/>
            <a:lstStyle/>
            <a:p>
              <a:endParaRPr lang="en-US"/>
            </a:p>
          </p:txBody>
        </p:sp>
        <p:sp>
          <p:nvSpPr>
            <p:cNvPr id="16503" name="Line 724"/>
            <p:cNvSpPr>
              <a:spLocks noChangeShapeType="1"/>
            </p:cNvSpPr>
            <p:nvPr/>
          </p:nvSpPr>
          <p:spPr bwMode="auto">
            <a:xfrm rot="-600000">
              <a:off x="4503" y="2716"/>
              <a:ext cx="0" cy="38"/>
            </a:xfrm>
            <a:prstGeom prst="line">
              <a:avLst/>
            </a:prstGeom>
            <a:noFill/>
            <a:ln w="6350">
              <a:solidFill>
                <a:srgbClr val="0000FF"/>
              </a:solidFill>
              <a:round/>
              <a:headEnd/>
              <a:tailEnd/>
            </a:ln>
          </p:spPr>
          <p:txBody>
            <a:bodyPr/>
            <a:lstStyle/>
            <a:p>
              <a:endParaRPr lang="en-US"/>
            </a:p>
          </p:txBody>
        </p:sp>
        <p:sp>
          <p:nvSpPr>
            <p:cNvPr id="16504" name="Line 725"/>
            <p:cNvSpPr>
              <a:spLocks noChangeShapeType="1"/>
            </p:cNvSpPr>
            <p:nvPr/>
          </p:nvSpPr>
          <p:spPr bwMode="auto">
            <a:xfrm rot="-300000">
              <a:off x="4534" y="2711"/>
              <a:ext cx="0" cy="37"/>
            </a:xfrm>
            <a:prstGeom prst="line">
              <a:avLst/>
            </a:prstGeom>
            <a:noFill/>
            <a:ln w="6350">
              <a:solidFill>
                <a:srgbClr val="0000FF"/>
              </a:solidFill>
              <a:round/>
              <a:headEnd/>
              <a:tailEnd/>
            </a:ln>
          </p:spPr>
          <p:txBody>
            <a:bodyPr/>
            <a:lstStyle/>
            <a:p>
              <a:endParaRPr lang="en-US"/>
            </a:p>
          </p:txBody>
        </p:sp>
        <p:sp>
          <p:nvSpPr>
            <p:cNvPr id="16505" name="Line 726"/>
            <p:cNvSpPr>
              <a:spLocks noChangeShapeType="1"/>
            </p:cNvSpPr>
            <p:nvPr/>
          </p:nvSpPr>
          <p:spPr bwMode="auto">
            <a:xfrm rot="6300000">
              <a:off x="4266" y="2946"/>
              <a:ext cx="0" cy="94"/>
            </a:xfrm>
            <a:prstGeom prst="line">
              <a:avLst/>
            </a:prstGeom>
            <a:noFill/>
            <a:ln w="9525">
              <a:solidFill>
                <a:srgbClr val="FF0000"/>
              </a:solidFill>
              <a:round/>
              <a:headEnd/>
              <a:tailEnd/>
            </a:ln>
          </p:spPr>
          <p:txBody>
            <a:bodyPr/>
            <a:lstStyle/>
            <a:p>
              <a:endParaRPr lang="en-US"/>
            </a:p>
          </p:txBody>
        </p:sp>
        <p:sp>
          <p:nvSpPr>
            <p:cNvPr id="16506" name="Line 727"/>
            <p:cNvSpPr>
              <a:spLocks noChangeShapeType="1"/>
            </p:cNvSpPr>
            <p:nvPr/>
          </p:nvSpPr>
          <p:spPr bwMode="auto">
            <a:xfrm rot="-4200000">
              <a:off x="4248" y="2938"/>
              <a:ext cx="0" cy="37"/>
            </a:xfrm>
            <a:prstGeom prst="line">
              <a:avLst/>
            </a:prstGeom>
            <a:noFill/>
            <a:ln w="6350">
              <a:solidFill>
                <a:srgbClr val="0000FF"/>
              </a:solidFill>
              <a:round/>
              <a:headEnd/>
              <a:tailEnd/>
            </a:ln>
          </p:spPr>
          <p:txBody>
            <a:bodyPr/>
            <a:lstStyle/>
            <a:p>
              <a:endParaRPr lang="en-US"/>
            </a:p>
          </p:txBody>
        </p:sp>
        <p:sp>
          <p:nvSpPr>
            <p:cNvPr id="16507" name="Line 728"/>
            <p:cNvSpPr>
              <a:spLocks noChangeShapeType="1"/>
            </p:cNvSpPr>
            <p:nvPr/>
          </p:nvSpPr>
          <p:spPr bwMode="auto">
            <a:xfrm rot="-3900000">
              <a:off x="4258" y="2912"/>
              <a:ext cx="0" cy="38"/>
            </a:xfrm>
            <a:prstGeom prst="line">
              <a:avLst/>
            </a:prstGeom>
            <a:noFill/>
            <a:ln w="6350">
              <a:solidFill>
                <a:srgbClr val="0000FF"/>
              </a:solidFill>
              <a:round/>
              <a:headEnd/>
              <a:tailEnd/>
            </a:ln>
          </p:spPr>
          <p:txBody>
            <a:bodyPr/>
            <a:lstStyle/>
            <a:p>
              <a:endParaRPr lang="en-US"/>
            </a:p>
          </p:txBody>
        </p:sp>
        <p:sp>
          <p:nvSpPr>
            <p:cNvPr id="16508" name="Line 729"/>
            <p:cNvSpPr>
              <a:spLocks noChangeShapeType="1"/>
            </p:cNvSpPr>
            <p:nvPr/>
          </p:nvSpPr>
          <p:spPr bwMode="auto">
            <a:xfrm rot="-3600000">
              <a:off x="4273" y="2887"/>
              <a:ext cx="0" cy="37"/>
            </a:xfrm>
            <a:prstGeom prst="line">
              <a:avLst/>
            </a:prstGeom>
            <a:noFill/>
            <a:ln w="6350">
              <a:solidFill>
                <a:srgbClr val="0000FF"/>
              </a:solidFill>
              <a:round/>
              <a:headEnd/>
              <a:tailEnd/>
            </a:ln>
          </p:spPr>
          <p:txBody>
            <a:bodyPr/>
            <a:lstStyle/>
            <a:p>
              <a:endParaRPr lang="en-US"/>
            </a:p>
          </p:txBody>
        </p:sp>
        <p:sp>
          <p:nvSpPr>
            <p:cNvPr id="16509" name="Line 730"/>
            <p:cNvSpPr>
              <a:spLocks noChangeShapeType="1"/>
            </p:cNvSpPr>
            <p:nvPr/>
          </p:nvSpPr>
          <p:spPr bwMode="auto">
            <a:xfrm rot="-3300000">
              <a:off x="4287" y="2859"/>
              <a:ext cx="0" cy="37"/>
            </a:xfrm>
            <a:prstGeom prst="line">
              <a:avLst/>
            </a:prstGeom>
            <a:noFill/>
            <a:ln w="6350">
              <a:solidFill>
                <a:srgbClr val="0000FF"/>
              </a:solidFill>
              <a:round/>
              <a:headEnd/>
              <a:tailEnd/>
            </a:ln>
          </p:spPr>
          <p:txBody>
            <a:bodyPr/>
            <a:lstStyle/>
            <a:p>
              <a:endParaRPr lang="en-US"/>
            </a:p>
          </p:txBody>
        </p:sp>
        <p:sp>
          <p:nvSpPr>
            <p:cNvPr id="16510" name="Line 731"/>
            <p:cNvSpPr>
              <a:spLocks noChangeShapeType="1"/>
            </p:cNvSpPr>
            <p:nvPr/>
          </p:nvSpPr>
          <p:spPr bwMode="auto">
            <a:xfrm rot="3300000">
              <a:off x="4840" y="2861"/>
              <a:ext cx="0" cy="37"/>
            </a:xfrm>
            <a:prstGeom prst="line">
              <a:avLst/>
            </a:prstGeom>
            <a:noFill/>
            <a:ln w="6350">
              <a:solidFill>
                <a:srgbClr val="0000FF"/>
              </a:solidFill>
              <a:round/>
              <a:headEnd/>
              <a:tailEnd/>
            </a:ln>
          </p:spPr>
          <p:txBody>
            <a:bodyPr/>
            <a:lstStyle/>
            <a:p>
              <a:endParaRPr lang="en-US"/>
            </a:p>
          </p:txBody>
        </p:sp>
        <p:sp>
          <p:nvSpPr>
            <p:cNvPr id="16511" name="Line 732"/>
            <p:cNvSpPr>
              <a:spLocks noChangeShapeType="1"/>
            </p:cNvSpPr>
            <p:nvPr/>
          </p:nvSpPr>
          <p:spPr bwMode="auto">
            <a:xfrm rot="3600000">
              <a:off x="4852" y="2883"/>
              <a:ext cx="0" cy="38"/>
            </a:xfrm>
            <a:prstGeom prst="line">
              <a:avLst/>
            </a:prstGeom>
            <a:noFill/>
            <a:ln w="6350">
              <a:solidFill>
                <a:srgbClr val="0000FF"/>
              </a:solidFill>
              <a:round/>
              <a:headEnd/>
              <a:tailEnd/>
            </a:ln>
          </p:spPr>
          <p:txBody>
            <a:bodyPr/>
            <a:lstStyle/>
            <a:p>
              <a:endParaRPr lang="en-US"/>
            </a:p>
          </p:txBody>
        </p:sp>
        <p:sp>
          <p:nvSpPr>
            <p:cNvPr id="16512" name="Line 733"/>
            <p:cNvSpPr>
              <a:spLocks noChangeShapeType="1"/>
            </p:cNvSpPr>
            <p:nvPr/>
          </p:nvSpPr>
          <p:spPr bwMode="auto">
            <a:xfrm rot="3900000">
              <a:off x="4869" y="2909"/>
              <a:ext cx="0" cy="37"/>
            </a:xfrm>
            <a:prstGeom prst="line">
              <a:avLst/>
            </a:prstGeom>
            <a:noFill/>
            <a:ln w="6350">
              <a:solidFill>
                <a:srgbClr val="0000FF"/>
              </a:solidFill>
              <a:round/>
              <a:headEnd/>
              <a:tailEnd/>
            </a:ln>
          </p:spPr>
          <p:txBody>
            <a:bodyPr/>
            <a:lstStyle/>
            <a:p>
              <a:endParaRPr lang="en-US"/>
            </a:p>
          </p:txBody>
        </p:sp>
        <p:sp>
          <p:nvSpPr>
            <p:cNvPr id="16513" name="Line 734"/>
            <p:cNvSpPr>
              <a:spLocks noChangeShapeType="1"/>
            </p:cNvSpPr>
            <p:nvPr/>
          </p:nvSpPr>
          <p:spPr bwMode="auto">
            <a:xfrm rot="4200000">
              <a:off x="4880" y="2938"/>
              <a:ext cx="0" cy="37"/>
            </a:xfrm>
            <a:prstGeom prst="line">
              <a:avLst/>
            </a:prstGeom>
            <a:noFill/>
            <a:ln w="6350">
              <a:solidFill>
                <a:srgbClr val="0000FF"/>
              </a:solidFill>
              <a:round/>
              <a:headEnd/>
              <a:tailEnd/>
            </a:ln>
          </p:spPr>
          <p:txBody>
            <a:bodyPr/>
            <a:lstStyle/>
            <a:p>
              <a:endParaRPr lang="en-US"/>
            </a:p>
          </p:txBody>
        </p:sp>
        <p:sp>
          <p:nvSpPr>
            <p:cNvPr id="16514" name="Line 735"/>
            <p:cNvSpPr>
              <a:spLocks noChangeShapeType="1"/>
            </p:cNvSpPr>
            <p:nvPr/>
          </p:nvSpPr>
          <p:spPr bwMode="auto">
            <a:xfrm rot="4500000">
              <a:off x="4868" y="2950"/>
              <a:ext cx="0" cy="86"/>
            </a:xfrm>
            <a:prstGeom prst="line">
              <a:avLst/>
            </a:prstGeom>
            <a:noFill/>
            <a:ln w="9525">
              <a:solidFill>
                <a:srgbClr val="FF0000"/>
              </a:solidFill>
              <a:round/>
              <a:headEnd/>
              <a:tailEnd/>
            </a:ln>
          </p:spPr>
          <p:txBody>
            <a:bodyPr/>
            <a:lstStyle/>
            <a:p>
              <a:endParaRPr lang="en-US"/>
            </a:p>
          </p:txBody>
        </p:sp>
        <p:sp>
          <p:nvSpPr>
            <p:cNvPr id="16515" name="Text Box 736"/>
            <p:cNvSpPr txBox="1">
              <a:spLocks noChangeArrowheads="1"/>
            </p:cNvSpPr>
            <p:nvPr/>
          </p:nvSpPr>
          <p:spPr bwMode="auto">
            <a:xfrm>
              <a:off x="4413" y="2571"/>
              <a:ext cx="301"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0</a:t>
              </a:r>
              <a:endParaRPr lang="en-US">
                <a:latin typeface="Arial" charset="0"/>
              </a:endParaRPr>
            </a:p>
          </p:txBody>
        </p:sp>
        <p:sp>
          <p:nvSpPr>
            <p:cNvPr id="16516" name="Text Box 737"/>
            <p:cNvSpPr txBox="1">
              <a:spLocks noChangeArrowheads="1"/>
            </p:cNvSpPr>
            <p:nvPr/>
          </p:nvSpPr>
          <p:spPr bwMode="auto">
            <a:xfrm rot="1500000">
              <a:off x="4596" y="2583"/>
              <a:ext cx="301"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2</a:t>
              </a:r>
              <a:endParaRPr lang="en-US">
                <a:latin typeface="Arial" charset="0"/>
              </a:endParaRPr>
            </a:p>
          </p:txBody>
        </p:sp>
        <p:sp>
          <p:nvSpPr>
            <p:cNvPr id="16517" name="Text Box 738"/>
            <p:cNvSpPr txBox="1">
              <a:spLocks noChangeArrowheads="1"/>
            </p:cNvSpPr>
            <p:nvPr/>
          </p:nvSpPr>
          <p:spPr bwMode="auto">
            <a:xfrm rot="3000000">
              <a:off x="4734" y="2691"/>
              <a:ext cx="297"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4</a:t>
              </a:r>
              <a:endParaRPr lang="en-US">
                <a:latin typeface="Arial" charset="0"/>
              </a:endParaRPr>
            </a:p>
          </p:txBody>
        </p:sp>
      </p:grpSp>
      <p:sp>
        <p:nvSpPr>
          <p:cNvPr id="16458" name="Text Box 739"/>
          <p:cNvSpPr txBox="1">
            <a:spLocks noChangeArrowheads="1"/>
          </p:cNvSpPr>
          <p:nvPr/>
        </p:nvSpPr>
        <p:spPr bwMode="auto">
          <a:xfrm rot="4500000">
            <a:off x="8047319" y="1375349"/>
            <a:ext cx="474643" cy="369326"/>
          </a:xfrm>
          <a:prstGeom prst="rect">
            <a:avLst/>
          </a:prstGeom>
          <a:noFill/>
          <a:ln w="12700">
            <a:noFill/>
            <a:miter lim="800000"/>
            <a:headEnd/>
            <a:tailEnd/>
          </a:ln>
        </p:spPr>
        <p:txBody>
          <a:bodyPr lIns="91434" tIns="45717" rIns="91434" bIns="45717">
            <a:spAutoFit/>
          </a:bodyPr>
          <a:lstStyle/>
          <a:p>
            <a:pPr algn="ctr" eaLnBrk="1" hangingPunct="1"/>
            <a:r>
              <a:rPr lang="en-US">
                <a:solidFill>
                  <a:srgbClr val="0000FF"/>
                </a:solidFill>
                <a:latin typeface=".VnTime" pitchFamily="34" charset="0"/>
              </a:rPr>
              <a:t>6</a:t>
            </a:r>
            <a:endParaRPr lang="en-US">
              <a:latin typeface="Arial" charset="0"/>
            </a:endParaRPr>
          </a:p>
        </p:txBody>
      </p:sp>
      <p:sp>
        <p:nvSpPr>
          <p:cNvPr id="16459" name="Text Box 740"/>
          <p:cNvSpPr txBox="1">
            <a:spLocks noChangeArrowheads="1"/>
          </p:cNvSpPr>
          <p:nvPr/>
        </p:nvSpPr>
        <p:spPr bwMode="auto">
          <a:xfrm>
            <a:off x="7237750" y="1370022"/>
            <a:ext cx="823260" cy="369326"/>
          </a:xfrm>
          <a:prstGeom prst="rect">
            <a:avLst/>
          </a:prstGeom>
          <a:noFill/>
          <a:ln w="9525">
            <a:noFill/>
            <a:miter lim="800000"/>
            <a:headEnd/>
            <a:tailEnd/>
          </a:ln>
        </p:spPr>
        <p:txBody>
          <a:bodyPr lIns="91434" tIns="45717" rIns="91434" bIns="45717">
            <a:spAutoFit/>
          </a:bodyPr>
          <a:lstStyle/>
          <a:p>
            <a:pPr algn="ctr" eaLnBrk="1" hangingPunct="1"/>
            <a:r>
              <a:rPr lang="en-US">
                <a:latin typeface="Arial" charset="0"/>
              </a:rPr>
              <a:t>V</a:t>
            </a:r>
          </a:p>
        </p:txBody>
      </p:sp>
      <p:sp>
        <p:nvSpPr>
          <p:cNvPr id="16460" name="AutoShape 741"/>
          <p:cNvSpPr>
            <a:spLocks noChangeArrowheads="1"/>
          </p:cNvSpPr>
          <p:nvPr/>
        </p:nvSpPr>
        <p:spPr bwMode="auto">
          <a:xfrm rot="10800000">
            <a:off x="7020215" y="1132044"/>
            <a:ext cx="1269583" cy="118989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w="3175" algn="ctr">
            <a:noFill/>
            <a:miter lim="800000"/>
            <a:headEnd/>
            <a:tailEnd/>
          </a:ln>
        </p:spPr>
        <p:txBody>
          <a:bodyPr wrap="none" lIns="91434" tIns="45717" rIns="91434" bIns="45717" anchor="ctr"/>
          <a:lstStyle/>
          <a:p>
            <a:endParaRPr lang="en-US"/>
          </a:p>
        </p:txBody>
      </p:sp>
      <p:sp>
        <p:nvSpPr>
          <p:cNvPr id="16461" name="Text Box 742"/>
          <p:cNvSpPr txBox="1">
            <a:spLocks noChangeArrowheads="1"/>
          </p:cNvSpPr>
          <p:nvPr/>
        </p:nvSpPr>
        <p:spPr bwMode="auto">
          <a:xfrm>
            <a:off x="6915197" y="1665853"/>
            <a:ext cx="607600" cy="215438"/>
          </a:xfrm>
          <a:prstGeom prst="rect">
            <a:avLst/>
          </a:prstGeom>
          <a:noFill/>
          <a:ln w="9525">
            <a:noFill/>
            <a:miter lim="800000"/>
            <a:headEnd/>
            <a:tailEnd/>
          </a:ln>
        </p:spPr>
        <p:txBody>
          <a:bodyPr lIns="91434" tIns="45717" rIns="91434" bIns="45717">
            <a:spAutoFit/>
          </a:bodyPr>
          <a:lstStyle/>
          <a:p>
            <a:pPr algn="ctr" eaLnBrk="1" hangingPunct="1"/>
            <a:r>
              <a:rPr lang="en-US" sz="800" dirty="0">
                <a:solidFill>
                  <a:srgbClr val="0000FF"/>
                </a:solidFill>
              </a:rPr>
              <a:t>:6</a:t>
            </a:r>
            <a:r>
              <a:rPr lang="en-US" sz="800" dirty="0">
                <a:solidFill>
                  <a:srgbClr val="FF3300"/>
                </a:solidFill>
              </a:rPr>
              <a:t> V</a:t>
            </a:r>
            <a:endParaRPr lang="en-US" dirty="0">
              <a:latin typeface="Arial" charset="0"/>
            </a:endParaRPr>
          </a:p>
        </p:txBody>
      </p:sp>
      <p:grpSp>
        <p:nvGrpSpPr>
          <p:cNvPr id="8" name="Group 743"/>
          <p:cNvGrpSpPr>
            <a:grpSpLocks/>
          </p:cNvGrpSpPr>
          <p:nvPr/>
        </p:nvGrpSpPr>
        <p:grpSpPr bwMode="auto">
          <a:xfrm>
            <a:off x="7615624" y="1154395"/>
            <a:ext cx="66574" cy="1171488"/>
            <a:chOff x="4560" y="2640"/>
            <a:chExt cx="42" cy="738"/>
          </a:xfrm>
        </p:grpSpPr>
        <p:sp>
          <p:nvSpPr>
            <p:cNvPr id="16479" name="Line 744"/>
            <p:cNvSpPr>
              <a:spLocks noChangeShapeType="1"/>
            </p:cNvSpPr>
            <p:nvPr/>
          </p:nvSpPr>
          <p:spPr bwMode="auto">
            <a:xfrm rot="5400000">
              <a:off x="4212" y="3009"/>
              <a:ext cx="738" cy="0"/>
            </a:xfrm>
            <a:prstGeom prst="line">
              <a:avLst/>
            </a:prstGeom>
            <a:noFill/>
            <a:ln w="28575">
              <a:solidFill>
                <a:srgbClr val="FF3300"/>
              </a:solidFill>
              <a:round/>
              <a:headEnd type="stealth" w="sm" len="lg"/>
              <a:tailEnd type="stealth" w="sm" len="lg"/>
            </a:ln>
          </p:spPr>
          <p:txBody>
            <a:bodyPr/>
            <a:lstStyle/>
            <a:p>
              <a:endParaRPr lang="en-US"/>
            </a:p>
          </p:txBody>
        </p:sp>
        <p:sp>
          <p:nvSpPr>
            <p:cNvPr id="16480" name="Oval 745"/>
            <p:cNvSpPr>
              <a:spLocks noChangeArrowheads="1"/>
            </p:cNvSpPr>
            <p:nvPr/>
          </p:nvSpPr>
          <p:spPr bwMode="auto">
            <a:xfrm>
              <a:off x="4560" y="2986"/>
              <a:ext cx="42" cy="42"/>
            </a:xfrm>
            <a:prstGeom prst="ellipse">
              <a:avLst/>
            </a:prstGeom>
            <a:solidFill>
              <a:srgbClr val="0000FF"/>
            </a:solidFill>
            <a:ln w="6350">
              <a:solidFill>
                <a:srgbClr val="FF00FF"/>
              </a:solidFill>
              <a:round/>
              <a:headEnd/>
              <a:tailEnd/>
            </a:ln>
          </p:spPr>
          <p:txBody>
            <a:bodyPr wrap="none" anchor="ctr"/>
            <a:lstStyle/>
            <a:p>
              <a:pPr algn="ctr" eaLnBrk="1" hangingPunct="1"/>
              <a:endParaRPr lang="vi-VN">
                <a:latin typeface="Arial" charset="0"/>
              </a:endParaRPr>
            </a:p>
          </p:txBody>
        </p:sp>
      </p:grpSp>
      <p:sp>
        <p:nvSpPr>
          <p:cNvPr id="16463" name="Rectangle 746"/>
          <p:cNvSpPr>
            <a:spLocks noChangeArrowheads="1"/>
          </p:cNvSpPr>
          <p:nvPr/>
        </p:nvSpPr>
        <p:spPr bwMode="auto">
          <a:xfrm>
            <a:off x="6773611" y="1859128"/>
            <a:ext cx="1729034" cy="688956"/>
          </a:xfrm>
          <a:prstGeom prst="rect">
            <a:avLst/>
          </a:prstGeom>
          <a:solidFill>
            <a:schemeClr val="bg1"/>
          </a:solidFill>
          <a:ln w="57150" cmpd="thickThin">
            <a:noFill/>
            <a:miter lim="800000"/>
            <a:headEnd/>
            <a:tailEnd/>
          </a:ln>
        </p:spPr>
        <p:txBody>
          <a:bodyPr wrap="none" lIns="91434" tIns="45717" rIns="91434" bIns="45717" anchor="ctr"/>
          <a:lstStyle/>
          <a:p>
            <a:endParaRPr lang="vi-VN"/>
          </a:p>
        </p:txBody>
      </p:sp>
      <p:pic>
        <p:nvPicPr>
          <p:cNvPr id="16464" name="Picture 747" descr="j0300840"/>
          <p:cNvPicPr>
            <a:picLocks noChangeAspect="1" noChangeArrowheads="1"/>
          </p:cNvPicPr>
          <p:nvPr/>
        </p:nvPicPr>
        <p:blipFill>
          <a:blip r:embed="rId6"/>
          <a:srcRect/>
          <a:stretch>
            <a:fillRect/>
          </a:stretch>
        </p:blipFill>
        <p:spPr bwMode="auto">
          <a:xfrm>
            <a:off x="7834098" y="1914350"/>
            <a:ext cx="721055" cy="608753"/>
          </a:xfrm>
          <a:prstGeom prst="rect">
            <a:avLst/>
          </a:prstGeom>
          <a:noFill/>
          <a:ln w="9525">
            <a:noFill/>
            <a:miter lim="800000"/>
            <a:headEnd/>
            <a:tailEnd/>
          </a:ln>
        </p:spPr>
      </p:pic>
      <p:sp>
        <p:nvSpPr>
          <p:cNvPr id="16465" name="Rectangle 748"/>
          <p:cNvSpPr>
            <a:spLocks noChangeArrowheads="1"/>
          </p:cNvSpPr>
          <p:nvPr/>
        </p:nvSpPr>
        <p:spPr bwMode="auto">
          <a:xfrm>
            <a:off x="6759546" y="887491"/>
            <a:ext cx="1777792" cy="990044"/>
          </a:xfrm>
          <a:prstGeom prst="rect">
            <a:avLst/>
          </a:prstGeom>
          <a:noFill/>
          <a:ln w="28575">
            <a:solidFill>
              <a:srgbClr val="0000FF"/>
            </a:solidFill>
            <a:miter lim="800000"/>
            <a:headEnd/>
            <a:tailEnd/>
          </a:ln>
        </p:spPr>
        <p:txBody>
          <a:bodyPr wrap="none" lIns="91434" tIns="45717" rIns="91434" bIns="45717" anchor="ctr"/>
          <a:lstStyle/>
          <a:p>
            <a:pPr algn="ctr" eaLnBrk="1" hangingPunct="1"/>
            <a:endParaRPr lang="vi-VN">
              <a:latin typeface="Arial" charset="0"/>
            </a:endParaRPr>
          </a:p>
        </p:txBody>
      </p:sp>
      <p:sp>
        <p:nvSpPr>
          <p:cNvPr id="16466" name="Rectangle 749"/>
          <p:cNvSpPr>
            <a:spLocks noChangeArrowheads="1"/>
          </p:cNvSpPr>
          <p:nvPr/>
        </p:nvSpPr>
        <p:spPr bwMode="auto">
          <a:xfrm>
            <a:off x="6672345" y="811233"/>
            <a:ext cx="1944694" cy="1752629"/>
          </a:xfrm>
          <a:prstGeom prst="rect">
            <a:avLst/>
          </a:prstGeom>
          <a:noFill/>
          <a:ln w="57150" cmpd="thickThin">
            <a:solidFill>
              <a:srgbClr val="663300"/>
            </a:solidFill>
            <a:miter lim="800000"/>
            <a:headEnd/>
            <a:tailEnd/>
          </a:ln>
        </p:spPr>
        <p:txBody>
          <a:bodyPr wrap="none" lIns="91434" tIns="45717" rIns="91434" bIns="45717" anchor="ctr"/>
          <a:lstStyle/>
          <a:p>
            <a:endParaRPr lang="vi-VN"/>
          </a:p>
        </p:txBody>
      </p:sp>
      <p:sp>
        <p:nvSpPr>
          <p:cNvPr id="16467" name="AutoShape 750"/>
          <p:cNvSpPr>
            <a:spLocks noChangeArrowheads="1"/>
          </p:cNvSpPr>
          <p:nvPr/>
        </p:nvSpPr>
        <p:spPr bwMode="auto">
          <a:xfrm>
            <a:off x="7609061" y="1923554"/>
            <a:ext cx="78763" cy="8020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lIns="91434" tIns="45717" rIns="91434" bIns="45717" anchor="ctr"/>
          <a:lstStyle/>
          <a:p>
            <a:endParaRPr lang="en-US"/>
          </a:p>
        </p:txBody>
      </p:sp>
      <p:grpSp>
        <p:nvGrpSpPr>
          <p:cNvPr id="9" name="Group 751"/>
          <p:cNvGrpSpPr>
            <a:grpSpLocks/>
          </p:cNvGrpSpPr>
          <p:nvPr/>
        </p:nvGrpSpPr>
        <p:grpSpPr bwMode="auto">
          <a:xfrm>
            <a:off x="7579994" y="1899888"/>
            <a:ext cx="136897" cy="64425"/>
            <a:chOff x="2838" y="2415"/>
            <a:chExt cx="86" cy="40"/>
          </a:xfrm>
        </p:grpSpPr>
        <p:sp>
          <p:nvSpPr>
            <p:cNvPr id="16476" name="Arc 752"/>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p:spPr>
          <p:txBody>
            <a:bodyPr wrap="none" anchor="ctr"/>
            <a:lstStyle/>
            <a:p>
              <a:endParaRPr lang="en-US"/>
            </a:p>
          </p:txBody>
        </p:sp>
        <p:sp>
          <p:nvSpPr>
            <p:cNvPr id="16477" name="Freeform 753"/>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16478" name="Freeform 754"/>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grpSp>
      <p:sp>
        <p:nvSpPr>
          <p:cNvPr id="16469" name="Text Box 755"/>
          <p:cNvSpPr txBox="1">
            <a:spLocks noChangeArrowheads="1"/>
          </p:cNvSpPr>
          <p:nvPr/>
        </p:nvSpPr>
        <p:spPr bwMode="auto">
          <a:xfrm>
            <a:off x="6798928" y="1859128"/>
            <a:ext cx="647918" cy="215438"/>
          </a:xfrm>
          <a:prstGeom prst="rect">
            <a:avLst/>
          </a:prstGeom>
          <a:noFill/>
          <a:ln w="9525">
            <a:noFill/>
            <a:miter lim="800000"/>
            <a:headEnd/>
            <a:tailEnd/>
          </a:ln>
        </p:spPr>
        <p:txBody>
          <a:bodyPr lIns="91434" tIns="45717" rIns="91434" bIns="45717">
            <a:spAutoFit/>
          </a:bodyPr>
          <a:lstStyle/>
          <a:p>
            <a:pPr eaLnBrk="1" hangingPunct="1"/>
            <a:r>
              <a:rPr lang="en-US" sz="800" dirty="0"/>
              <a:t>= 1 ┴</a:t>
            </a:r>
            <a:endParaRPr lang="en-US" sz="2000" dirty="0"/>
          </a:p>
        </p:txBody>
      </p:sp>
      <p:sp>
        <p:nvSpPr>
          <p:cNvPr id="16470" name="Oval 756"/>
          <p:cNvSpPr>
            <a:spLocks noChangeArrowheads="1"/>
          </p:cNvSpPr>
          <p:nvPr/>
        </p:nvSpPr>
        <p:spPr bwMode="auto">
          <a:xfrm>
            <a:off x="7615624" y="1703982"/>
            <a:ext cx="66574" cy="65740"/>
          </a:xfrm>
          <a:prstGeom prst="ellipse">
            <a:avLst/>
          </a:prstGeom>
          <a:solidFill>
            <a:srgbClr val="0000FF"/>
          </a:solidFill>
          <a:ln w="6350">
            <a:solidFill>
              <a:srgbClr val="009900"/>
            </a:solidFill>
            <a:round/>
            <a:headEnd/>
            <a:tailEnd/>
          </a:ln>
        </p:spPr>
        <p:txBody>
          <a:bodyPr wrap="none" lIns="91434" tIns="45717" rIns="91434" bIns="45717" anchor="ctr"/>
          <a:lstStyle/>
          <a:p>
            <a:pPr algn="ctr" eaLnBrk="1" hangingPunct="1"/>
            <a:endParaRPr lang="vi-VN">
              <a:latin typeface="Arial" charset="0"/>
            </a:endParaRPr>
          </a:p>
        </p:txBody>
      </p:sp>
      <p:sp>
        <p:nvSpPr>
          <p:cNvPr id="16471" name="Oval 757"/>
          <p:cNvSpPr>
            <a:spLocks noChangeArrowheads="1"/>
          </p:cNvSpPr>
          <p:nvPr/>
        </p:nvSpPr>
        <p:spPr bwMode="auto">
          <a:xfrm>
            <a:off x="7165550" y="2792636"/>
            <a:ext cx="150025" cy="152517"/>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72" name="Oval 758"/>
          <p:cNvSpPr>
            <a:spLocks noChangeArrowheads="1"/>
          </p:cNvSpPr>
          <p:nvPr/>
        </p:nvSpPr>
        <p:spPr bwMode="auto">
          <a:xfrm>
            <a:off x="7848162" y="2792636"/>
            <a:ext cx="150025" cy="152517"/>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73" name="Text Box 759"/>
          <p:cNvSpPr txBox="1">
            <a:spLocks noChangeArrowheads="1"/>
          </p:cNvSpPr>
          <p:nvPr/>
        </p:nvSpPr>
        <p:spPr bwMode="auto">
          <a:xfrm>
            <a:off x="6705163" y="2106311"/>
            <a:ext cx="1143000" cy="284687"/>
          </a:xfrm>
          <a:prstGeom prst="rect">
            <a:avLst/>
          </a:prstGeom>
          <a:noFill/>
          <a:ln w="9525">
            <a:noFill/>
            <a:miter lim="800000"/>
            <a:headEnd/>
            <a:tailEnd/>
          </a:ln>
        </p:spPr>
        <p:txBody>
          <a:bodyPr lIns="91434" tIns="45717" rIns="91434" bIns="45717">
            <a:spAutoFit/>
          </a:bodyPr>
          <a:lstStyle/>
          <a:p>
            <a:pPr algn="ctr" eaLnBrk="1" hangingPunct="1">
              <a:spcBef>
                <a:spcPct val="50000"/>
              </a:spcBef>
            </a:pPr>
            <a:r>
              <a:rPr lang="en-US" sz="500" i="1" dirty="0">
                <a:solidFill>
                  <a:schemeClr val="accent2"/>
                </a:solidFill>
                <a:latin typeface=".VnTimeH" pitchFamily="34" charset="0"/>
              </a:rPr>
              <a:t>KHOA VËT </a:t>
            </a:r>
            <a:r>
              <a:rPr lang="en-US" sz="500" i="1" dirty="0" err="1">
                <a:solidFill>
                  <a:schemeClr val="accent2"/>
                </a:solidFill>
                <a:latin typeface=".VnTimeH" pitchFamily="34" charset="0"/>
              </a:rPr>
              <a:t>TR­êng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cao</a:t>
            </a:r>
            <a:r>
              <a:rPr lang="en-US" sz="500" i="1" dirty="0">
                <a:solidFill>
                  <a:schemeClr val="accent2"/>
                </a:solidFill>
                <a:latin typeface=".VnTimeH" pitchFamily="34" charset="0"/>
              </a:rPr>
              <a:t> ®¼ng</a:t>
            </a:r>
          </a:p>
          <a:p>
            <a:pPr algn="ctr" eaLnBrk="1" hangingPunct="1">
              <a:spcBef>
                <a:spcPct val="50000"/>
              </a:spcBef>
            </a:pPr>
            <a:r>
              <a:rPr lang="en-US" sz="500" i="1" dirty="0">
                <a:solidFill>
                  <a:schemeClr val="accent2"/>
                </a:solidFill>
                <a:latin typeface=".VnTimeH" pitchFamily="34" charset="0"/>
              </a:rPr>
              <a:t> s­ ph¹m </a:t>
            </a:r>
            <a:r>
              <a:rPr lang="en-US" sz="500" i="1" dirty="0" err="1">
                <a:solidFill>
                  <a:schemeClr val="accent2"/>
                </a:solidFill>
                <a:latin typeface=".VnTimeH" pitchFamily="34" charset="0"/>
              </a:rPr>
              <a:t>qu¶ng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ninh</a:t>
            </a:r>
            <a:endParaRPr lang="en-US" sz="500" i="1" dirty="0">
              <a:solidFill>
                <a:schemeClr val="accent2"/>
              </a:solidFill>
              <a:latin typeface=".VnTimeH" pitchFamily="34" charset="0"/>
            </a:endParaRPr>
          </a:p>
        </p:txBody>
      </p:sp>
      <p:sp>
        <p:nvSpPr>
          <p:cNvPr id="16474" name="Line 760"/>
          <p:cNvSpPr>
            <a:spLocks noChangeShapeType="1"/>
          </p:cNvSpPr>
          <p:nvPr/>
        </p:nvSpPr>
        <p:spPr bwMode="auto">
          <a:xfrm>
            <a:off x="7238687" y="2857063"/>
            <a:ext cx="0" cy="469383"/>
          </a:xfrm>
          <a:prstGeom prst="line">
            <a:avLst/>
          </a:prstGeom>
          <a:noFill/>
          <a:ln w="28575">
            <a:solidFill>
              <a:schemeClr val="tx1"/>
            </a:solidFill>
            <a:round/>
            <a:headEnd/>
            <a:tailEnd/>
          </a:ln>
        </p:spPr>
        <p:txBody>
          <a:bodyPr lIns="91434" tIns="45717" rIns="91434" bIns="45717"/>
          <a:lstStyle/>
          <a:p>
            <a:endParaRPr lang="en-US"/>
          </a:p>
        </p:txBody>
      </p:sp>
      <p:sp>
        <p:nvSpPr>
          <p:cNvPr id="16475" name="Line 761"/>
          <p:cNvSpPr>
            <a:spLocks noChangeShapeType="1"/>
          </p:cNvSpPr>
          <p:nvPr/>
        </p:nvSpPr>
        <p:spPr bwMode="auto">
          <a:xfrm>
            <a:off x="7925050" y="2959617"/>
            <a:ext cx="0" cy="1128099"/>
          </a:xfrm>
          <a:prstGeom prst="line">
            <a:avLst/>
          </a:prstGeom>
          <a:noFill/>
          <a:ln w="28575">
            <a:solidFill>
              <a:schemeClr val="tx1"/>
            </a:solidFill>
            <a:round/>
            <a:headEnd/>
            <a:tailEnd/>
          </a:ln>
        </p:spPr>
        <p:txBody>
          <a:bodyPr lIns="91434" tIns="45717" rIns="91434" bIns="45717"/>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1040"/>
                                        </p:tgtEl>
                                        <p:attrNameLst>
                                          <p:attrName>style.visibility</p:attrName>
                                        </p:attrNameLst>
                                      </p:cBhvr>
                                      <p:to>
                                        <p:strVal val="visible"/>
                                      </p:to>
                                    </p:set>
                                    <p:animEffect transition="in" filter="wedge">
                                      <p:cBhvr>
                                        <p:cTn id="7" dur="2000"/>
                                        <p:tgtEl>
                                          <p:spTgt spid="1510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nodeType="clickEffect">
                                  <p:stCondLst>
                                    <p:cond delay="0"/>
                                  </p:stCondLst>
                                  <p:childTnLst>
                                    <p:animRot by="1380000">
                                      <p:cBhvr>
                                        <p:cTn id="11" dur="1000" fill="hold"/>
                                        <p:tgtEl>
                                          <p:spTgt spid="5"/>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2" name="hammer.wav"/>
                                        </p:tgtEl>
                                      </p:cMediaNode>
                                    </p:audio>
                                  </p:subTnLst>
                                </p:cTn>
                              </p:par>
                              <p:par>
                                <p:cTn id="12" presetID="8" presetClass="emph" presetSubtype="0" fill="hold" nodeType="withEffect">
                                  <p:stCondLst>
                                    <p:cond delay="0"/>
                                  </p:stCondLst>
                                  <p:childTnLst>
                                    <p:animRot by="2520000">
                                      <p:cBhvr>
                                        <p:cTn id="13" dur="1000" fill="hold"/>
                                        <p:tgtEl>
                                          <p:spTgt spid="3"/>
                                        </p:tgtEl>
                                        <p:attrNameLst>
                                          <p:attrName>r</p:attrName>
                                        </p:attrNameLst>
                                      </p:cBhvr>
                                    </p:animRot>
                                  </p:childTnLst>
                                </p:cTn>
                              </p:par>
                              <p:par>
                                <p:cTn id="14" presetID="20" presetClass="entr" presetSubtype="0" fill="hold" nodeType="withEffect">
                                  <p:stCondLst>
                                    <p:cond delay="0"/>
                                  </p:stCondLst>
                                  <p:childTnLst>
                                    <p:set>
                                      <p:cBhvr>
                                        <p:cTn id="15" dur="1" fill="hold">
                                          <p:stCondLst>
                                            <p:cond delay="0"/>
                                          </p:stCondLst>
                                        </p:cTn>
                                        <p:tgtEl>
                                          <p:spTgt spid="151039">
                                            <p:txEl>
                                              <p:pRg st="0" end="0"/>
                                            </p:txEl>
                                          </p:spTgt>
                                        </p:tgtEl>
                                        <p:attrNameLst>
                                          <p:attrName>style.visibility</p:attrName>
                                        </p:attrNameLst>
                                      </p:cBhvr>
                                      <p:to>
                                        <p:strVal val="visible"/>
                                      </p:to>
                                    </p:set>
                                    <p:animEffect transition="in" filter="wedge">
                                      <p:cBhvr>
                                        <p:cTn id="16" dur="2000"/>
                                        <p:tgtEl>
                                          <p:spTgt spid="151039">
                                            <p:txEl>
                                              <p:pRg st="0" end="0"/>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151049">
                                            <p:txEl>
                                              <p:pRg st="0" end="0"/>
                                            </p:txEl>
                                          </p:spTgt>
                                        </p:tgtEl>
                                        <p:attrNameLst>
                                          <p:attrName>style.visibility</p:attrName>
                                        </p:attrNameLst>
                                      </p:cBhvr>
                                      <p:to>
                                        <p:strVal val="visible"/>
                                      </p:to>
                                    </p:set>
                                    <p:animEffect transition="in" filter="wedge">
                                      <p:cBhvr>
                                        <p:cTn id="19" dur="2000"/>
                                        <p:tgtEl>
                                          <p:spTgt spid="151049">
                                            <p:txEl>
                                              <p:pRg st="0" end="0"/>
                                            </p:txEl>
                                          </p:spTgt>
                                        </p:tgtEl>
                                      </p:cBhvr>
                                    </p:animEffect>
                                  </p:childTnLst>
                                </p:cTn>
                              </p:par>
                              <p:par>
                                <p:cTn id="20" presetID="12" presetClass="entr" presetSubtype="4" fill="hold" grpId="0" nodeType="withEffect">
                                  <p:stCondLst>
                                    <p:cond delay="0"/>
                                  </p:stCondLst>
                                  <p:iterate type="lt">
                                    <p:tmPct val="0"/>
                                  </p:iterate>
                                  <p:childTnLst>
                                    <p:set>
                                      <p:cBhvr>
                                        <p:cTn id="21" dur="1" fill="hold">
                                          <p:stCondLst>
                                            <p:cond delay="0"/>
                                          </p:stCondLst>
                                        </p:cTn>
                                        <p:tgtEl>
                                          <p:spTgt spid="151054"/>
                                        </p:tgtEl>
                                        <p:attrNameLst>
                                          <p:attrName>style.visibility</p:attrName>
                                        </p:attrNameLst>
                                      </p:cBhvr>
                                      <p:to>
                                        <p:strVal val="visible"/>
                                      </p:to>
                                    </p:set>
                                    <p:animEffect transition="in" filter="slide(fromBottom)">
                                      <p:cBhvr>
                                        <p:cTn id="22" dur="500"/>
                                        <p:tgtEl>
                                          <p:spTgt spid="151054"/>
                                        </p:tgtEl>
                                      </p:cBhvr>
                                    </p:animEffect>
                                  </p:childTnLst>
                                </p:cTn>
                              </p:par>
                              <p:par>
                                <p:cTn id="23" presetID="31" presetClass="entr" presetSubtype="0" fill="hold" grpId="1" nodeType="withEffect">
                                  <p:stCondLst>
                                    <p:cond delay="0"/>
                                  </p:stCondLst>
                                  <p:iterate type="lt">
                                    <p:tmPct val="5000"/>
                                  </p:iterate>
                                  <p:childTnLst>
                                    <p:set>
                                      <p:cBhvr>
                                        <p:cTn id="24" dur="1" fill="hold">
                                          <p:stCondLst>
                                            <p:cond delay="0"/>
                                          </p:stCondLst>
                                        </p:cTn>
                                        <p:tgtEl>
                                          <p:spTgt spid="151054"/>
                                        </p:tgtEl>
                                        <p:attrNameLst>
                                          <p:attrName>style.visibility</p:attrName>
                                        </p:attrNameLst>
                                      </p:cBhvr>
                                      <p:to>
                                        <p:strVal val="visible"/>
                                      </p:to>
                                    </p:set>
                                    <p:anim calcmode="lin" valueType="num">
                                      <p:cBhvr>
                                        <p:cTn id="25" dur="1000" fill="hold"/>
                                        <p:tgtEl>
                                          <p:spTgt spid="151054"/>
                                        </p:tgtEl>
                                        <p:attrNameLst>
                                          <p:attrName>ppt_w</p:attrName>
                                        </p:attrNameLst>
                                      </p:cBhvr>
                                      <p:tavLst>
                                        <p:tav tm="0">
                                          <p:val>
                                            <p:fltVal val="0"/>
                                          </p:val>
                                        </p:tav>
                                        <p:tav tm="100000">
                                          <p:val>
                                            <p:strVal val="#ppt_w"/>
                                          </p:val>
                                        </p:tav>
                                      </p:tavLst>
                                    </p:anim>
                                    <p:anim calcmode="lin" valueType="num">
                                      <p:cBhvr>
                                        <p:cTn id="26" dur="1000" fill="hold"/>
                                        <p:tgtEl>
                                          <p:spTgt spid="151054"/>
                                        </p:tgtEl>
                                        <p:attrNameLst>
                                          <p:attrName>ppt_h</p:attrName>
                                        </p:attrNameLst>
                                      </p:cBhvr>
                                      <p:tavLst>
                                        <p:tav tm="0">
                                          <p:val>
                                            <p:fltVal val="0"/>
                                          </p:val>
                                        </p:tav>
                                        <p:tav tm="100000">
                                          <p:val>
                                            <p:strVal val="#ppt_h"/>
                                          </p:val>
                                        </p:tav>
                                      </p:tavLst>
                                    </p:anim>
                                    <p:anim calcmode="lin" valueType="num">
                                      <p:cBhvr>
                                        <p:cTn id="27" dur="1000" fill="hold"/>
                                        <p:tgtEl>
                                          <p:spTgt spid="151054"/>
                                        </p:tgtEl>
                                        <p:attrNameLst>
                                          <p:attrName>style.rotation</p:attrName>
                                        </p:attrNameLst>
                                      </p:cBhvr>
                                      <p:tavLst>
                                        <p:tav tm="0">
                                          <p:val>
                                            <p:fltVal val="90"/>
                                          </p:val>
                                        </p:tav>
                                        <p:tav tm="100000">
                                          <p:val>
                                            <p:fltVal val="0"/>
                                          </p:val>
                                        </p:tav>
                                      </p:tavLst>
                                    </p:anim>
                                    <p:animEffect transition="in" filter="fade">
                                      <p:cBhvr>
                                        <p:cTn id="28" dur="1000"/>
                                        <p:tgtEl>
                                          <p:spTgt spid="151054"/>
                                        </p:tgtEl>
                                      </p:cBhvr>
                                    </p:animEffect>
                                  </p:childTnLst>
                                </p:cTn>
                              </p:par>
                              <p:par>
                                <p:cTn id="29" presetID="20" presetClass="entr" presetSubtype="0" repeatCount="indefinite"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edge">
                                      <p:cBhvr>
                                        <p:cTn id="31" dur="500"/>
                                        <p:tgtEl>
                                          <p:spTgt spid="6"/>
                                        </p:tgtEl>
                                      </p:cBhvr>
                                    </p:animEffect>
                                  </p:childTnLst>
                                </p:cTn>
                              </p:par>
                              <p:par>
                                <p:cTn id="32" presetID="55" presetClass="exit" presetSubtype="0" repeatCount="indefinite" fill="hold" nodeType="withEffect">
                                  <p:stCondLst>
                                    <p:cond delay="0"/>
                                  </p:stCondLst>
                                  <p:childTnLst>
                                    <p:anim calcmode="lin" valueType="num">
                                      <p:cBhvr>
                                        <p:cTn id="33" dur="500"/>
                                        <p:tgtEl>
                                          <p:spTgt spid="6"/>
                                        </p:tgtEl>
                                        <p:attrNameLst>
                                          <p:attrName>ppt_w</p:attrName>
                                        </p:attrNameLst>
                                      </p:cBhvr>
                                      <p:tavLst>
                                        <p:tav tm="0">
                                          <p:val>
                                            <p:strVal val="ppt_w"/>
                                          </p:val>
                                        </p:tav>
                                        <p:tav tm="100000">
                                          <p:val>
                                            <p:strVal val="ppt_w*0.70"/>
                                          </p:val>
                                        </p:tav>
                                      </p:tavLst>
                                    </p:anim>
                                    <p:anim calcmode="lin" valueType="num">
                                      <p:cBhvr>
                                        <p:cTn id="34" dur="500"/>
                                        <p:tgtEl>
                                          <p:spTgt spid="6"/>
                                        </p:tgtEl>
                                        <p:attrNameLst>
                                          <p:attrName>ppt_h</p:attrName>
                                        </p:attrNameLst>
                                      </p:cBhvr>
                                      <p:tavLst>
                                        <p:tav tm="0">
                                          <p:val>
                                            <p:strVal val="ppt_h"/>
                                          </p:val>
                                        </p:tav>
                                        <p:tav tm="100000">
                                          <p:val>
                                            <p:strVal val="ppt_h"/>
                                          </p:val>
                                        </p:tav>
                                      </p:tavLst>
                                    </p:anim>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8" presetClass="emph" presetSubtype="0" fill="hold" nodeType="withEffect">
                                  <p:stCondLst>
                                    <p:cond delay="0"/>
                                  </p:stCondLst>
                                  <p:childTnLst>
                                    <p:animRot by="1200000">
                                      <p:cBhvr>
                                        <p:cTn id="38"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40" grpId="0" animBg="1"/>
      <p:bldP spid="151054" grpId="0" animBg="1"/>
      <p:bldP spid="15105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mages"/>
          <p:cNvPicPr>
            <a:picLocks noChangeAspect="1" noChangeArrowheads="1"/>
          </p:cNvPicPr>
          <p:nvPr/>
        </p:nvPicPr>
        <p:blipFill>
          <a:blip r:embed="rId2">
            <a:lum contrast="16000"/>
          </a:blip>
          <a:srcRect/>
          <a:stretch>
            <a:fillRect/>
          </a:stretch>
        </p:blipFill>
        <p:spPr bwMode="auto">
          <a:xfrm>
            <a:off x="0" y="0"/>
            <a:ext cx="9144000" cy="4876800"/>
          </a:xfrm>
          <a:prstGeom prst="rect">
            <a:avLst/>
          </a:prstGeom>
          <a:noFill/>
          <a:ln w="9525">
            <a:noFill/>
            <a:miter lim="800000"/>
            <a:headEnd/>
            <a:tailEnd/>
          </a:ln>
        </p:spPr>
      </p:pic>
      <p:sp>
        <p:nvSpPr>
          <p:cNvPr id="45059" name="Text Box 3"/>
          <p:cNvSpPr txBox="1">
            <a:spLocks noChangeArrowheads="1"/>
          </p:cNvSpPr>
          <p:nvPr/>
        </p:nvSpPr>
        <p:spPr bwMode="auto">
          <a:xfrm>
            <a:off x="0" y="4876800"/>
            <a:ext cx="9144000" cy="1815882"/>
          </a:xfrm>
          <a:prstGeom prst="rect">
            <a:avLst/>
          </a:prstGeom>
          <a:noFill/>
          <a:ln w="9525">
            <a:noFill/>
            <a:miter lim="800000"/>
            <a:headEnd/>
            <a:tailEnd/>
          </a:ln>
          <a:effectLst/>
        </p:spPr>
        <p:txBody>
          <a:bodyPr>
            <a:spAutoFit/>
          </a:bodyPr>
          <a:lstStyle/>
          <a:p>
            <a:pPr eaLnBrk="1" hangingPunct="1">
              <a:spcBef>
                <a:spcPct val="50000"/>
              </a:spcBef>
            </a:pPr>
            <a:r>
              <a:rPr lang="en-US" sz="2800" dirty="0" err="1">
                <a:solidFill>
                  <a:srgbClr val="CC0000"/>
                </a:solidFill>
                <a:latin typeface="Times New Roman" pitchFamily="18" charset="0"/>
              </a:rPr>
              <a:t>Đường</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dây</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tải</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điện</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Bắc</a:t>
            </a:r>
            <a:r>
              <a:rPr lang="en-US" sz="2800" dirty="0">
                <a:solidFill>
                  <a:srgbClr val="CC0000"/>
                </a:solidFill>
                <a:latin typeface="Times New Roman" pitchFamily="18" charset="0"/>
              </a:rPr>
              <a:t>-Nam ở </a:t>
            </a:r>
            <a:r>
              <a:rPr lang="en-US" sz="2800" dirty="0" err="1">
                <a:solidFill>
                  <a:srgbClr val="CC0000"/>
                </a:solidFill>
                <a:latin typeface="Times New Roman" pitchFamily="18" charset="0"/>
              </a:rPr>
              <a:t>nước</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ta</a:t>
            </a:r>
            <a:r>
              <a:rPr lang="en-US" sz="2800" dirty="0">
                <a:solidFill>
                  <a:srgbClr val="CC0000"/>
                </a:solidFill>
                <a:latin typeface="Times New Roman" pitchFamily="18" charset="0"/>
              </a:rPr>
              <a:t> có HĐT 500 000V. </a:t>
            </a:r>
            <a:r>
              <a:rPr lang="en-US" sz="2800" dirty="0" err="1">
                <a:solidFill>
                  <a:srgbClr val="CC0000"/>
                </a:solidFill>
                <a:latin typeface="Times New Roman" pitchFamily="18" charset="0"/>
              </a:rPr>
              <a:t>Đường</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dây</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tải</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điện</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tư</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huyện</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đến</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xa</a:t>
            </a:r>
            <a:r>
              <a:rPr lang="en-US" sz="2800" dirty="0">
                <a:solidFill>
                  <a:srgbClr val="CC0000"/>
                </a:solidFill>
                <a:latin typeface="Times New Roman" pitchFamily="18" charset="0"/>
              </a:rPr>
              <a:t>̃ có HĐT </a:t>
            </a:r>
            <a:r>
              <a:rPr lang="en-US" sz="2800" dirty="0" err="1">
                <a:solidFill>
                  <a:srgbClr val="CC0000"/>
                </a:solidFill>
                <a:latin typeface="Times New Roman" pitchFamily="18" charset="0"/>
              </a:rPr>
              <a:t>đến</a:t>
            </a:r>
            <a:r>
              <a:rPr lang="en-US" sz="2800" dirty="0">
                <a:solidFill>
                  <a:srgbClr val="CC0000"/>
                </a:solidFill>
                <a:latin typeface="Times New Roman" pitchFamily="18" charset="0"/>
              </a:rPr>
              <a:t> 15 000V. </a:t>
            </a:r>
            <a:r>
              <a:rPr lang="en-US" sz="2800" dirty="0" err="1">
                <a:solidFill>
                  <a:srgbClr val="CC0000"/>
                </a:solidFill>
                <a:latin typeface="Times New Roman" pitchFamily="18" charset="0"/>
              </a:rPr>
              <a:t>Đo</a:t>
            </a:r>
            <a:r>
              <a:rPr lang="en-US" sz="2800" dirty="0">
                <a:solidFill>
                  <a:srgbClr val="CC0000"/>
                </a:solidFill>
                <a:latin typeface="Times New Roman" pitchFamily="18" charset="0"/>
              </a:rPr>
              <a:t>́ là </a:t>
            </a:r>
            <a:r>
              <a:rPr lang="en-US" sz="2800" dirty="0" err="1">
                <a:solidFill>
                  <a:srgbClr val="CC0000"/>
                </a:solidFill>
                <a:latin typeface="Times New Roman" pitchFamily="18" charset="0"/>
              </a:rPr>
              <a:t>những</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đường</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dây</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cao</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thê</a:t>
            </a:r>
            <a:r>
              <a:rPr lang="en-US" sz="2800" dirty="0">
                <a:solidFill>
                  <a:srgbClr val="CC0000"/>
                </a:solidFill>
                <a:latin typeface="Times New Roman" pitchFamily="18" charset="0"/>
              </a:rPr>
              <a:t>́. Ở </a:t>
            </a:r>
            <a:r>
              <a:rPr lang="en-US" sz="2800" dirty="0" err="1">
                <a:solidFill>
                  <a:srgbClr val="CC0000"/>
                </a:solidFill>
                <a:latin typeface="Times New Roman" pitchFamily="18" charset="0"/>
              </a:rPr>
              <a:t>gần</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đường</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dây</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này</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rất</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nguy</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hiểm</a:t>
            </a:r>
            <a:endParaRPr lang="en-US" sz="2800" dirty="0">
              <a:solidFill>
                <a:srgbClr val="CC0000"/>
              </a:solidFill>
              <a:latin typeface="Times New Roman" pitchFamily="18" charset="0"/>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diamond(in)">
                                      <p:cBhvr>
                                        <p:cTn id="12" dur="10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2422577" y="2582275"/>
            <a:ext cx="3123966" cy="3200212"/>
            <a:chOff x="960" y="240"/>
            <a:chExt cx="4612" cy="1728"/>
          </a:xfrm>
        </p:grpSpPr>
        <p:sp>
          <p:nvSpPr>
            <p:cNvPr id="17576" name="Arc 3"/>
            <p:cNvSpPr>
              <a:spLocks/>
            </p:cNvSpPr>
            <p:nvPr/>
          </p:nvSpPr>
          <p:spPr bwMode="auto">
            <a:xfrm>
              <a:off x="2063" y="325"/>
              <a:ext cx="2413" cy="771"/>
            </a:xfrm>
            <a:custGeom>
              <a:avLst/>
              <a:gdLst>
                <a:gd name="T0" fmla="*/ 0 w 43200"/>
                <a:gd name="T1" fmla="*/ 0 h 37644"/>
                <a:gd name="T2" fmla="*/ 0 w 43200"/>
                <a:gd name="T3" fmla="*/ 0 h 37644"/>
                <a:gd name="T4" fmla="*/ 0 w 43200"/>
                <a:gd name="T5" fmla="*/ 0 h 37644"/>
                <a:gd name="T6" fmla="*/ 0 60000 65536"/>
                <a:gd name="T7" fmla="*/ 0 60000 65536"/>
                <a:gd name="T8" fmla="*/ 0 60000 65536"/>
                <a:gd name="T9" fmla="*/ 0 w 43200"/>
                <a:gd name="T10" fmla="*/ 0 h 37644"/>
                <a:gd name="T11" fmla="*/ 43200 w 43200"/>
                <a:gd name="T12" fmla="*/ 37644 h 37644"/>
              </a:gdLst>
              <a:ahLst/>
              <a:cxnLst>
                <a:cxn ang="T6">
                  <a:pos x="T0" y="T1"/>
                </a:cxn>
                <a:cxn ang="T7">
                  <a:pos x="T2" y="T3"/>
                </a:cxn>
                <a:cxn ang="T8">
                  <a:pos x="T4" y="T5"/>
                </a:cxn>
              </a:cxnLst>
              <a:rect l="T9" t="T10" r="T11" b="T12"/>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lnTo>
                    <a:pt x="5892" y="36426"/>
                  </a:lnTo>
                  <a:close/>
                </a:path>
              </a:pathLst>
            </a:custGeom>
            <a:noFill/>
            <a:ln w="9525">
              <a:solidFill>
                <a:schemeClr val="tx1"/>
              </a:solidFill>
              <a:round/>
              <a:headEnd/>
              <a:tailEnd/>
            </a:ln>
          </p:spPr>
          <p:txBody>
            <a:bodyPr wrap="none" anchor="ctr"/>
            <a:lstStyle/>
            <a:p>
              <a:endParaRPr lang="en-US"/>
            </a:p>
          </p:txBody>
        </p:sp>
        <p:sp>
          <p:nvSpPr>
            <p:cNvPr id="17577" name="Arc 4"/>
            <p:cNvSpPr>
              <a:spLocks/>
            </p:cNvSpPr>
            <p:nvPr/>
          </p:nvSpPr>
          <p:spPr bwMode="auto">
            <a:xfrm rot="10800000">
              <a:off x="2167" y="705"/>
              <a:ext cx="2194" cy="376"/>
            </a:xfrm>
            <a:custGeom>
              <a:avLst/>
              <a:gdLst>
                <a:gd name="T0" fmla="*/ 0 w 43200"/>
                <a:gd name="T1" fmla="*/ 0 h 36537"/>
                <a:gd name="T2" fmla="*/ 0 w 43200"/>
                <a:gd name="T3" fmla="*/ 0 h 36537"/>
                <a:gd name="T4" fmla="*/ 0 w 43200"/>
                <a:gd name="T5" fmla="*/ 0 h 36537"/>
                <a:gd name="T6" fmla="*/ 0 60000 65536"/>
                <a:gd name="T7" fmla="*/ 0 60000 65536"/>
                <a:gd name="T8" fmla="*/ 0 60000 65536"/>
                <a:gd name="T9" fmla="*/ 0 w 43200"/>
                <a:gd name="T10" fmla="*/ 0 h 36537"/>
                <a:gd name="T11" fmla="*/ 43200 w 43200"/>
                <a:gd name="T12" fmla="*/ 36537 h 36537"/>
              </a:gdLst>
              <a:ahLst/>
              <a:cxnLst>
                <a:cxn ang="T6">
                  <a:pos x="T0" y="T1"/>
                </a:cxn>
                <a:cxn ang="T7">
                  <a:pos x="T2" y="T3"/>
                </a:cxn>
                <a:cxn ang="T8">
                  <a:pos x="T4" y="T5"/>
                </a:cxn>
              </a:cxnLst>
              <a:rect l="T9" t="T10" r="T11" b="T12"/>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lnTo>
                    <a:pt x="38708" y="1752"/>
                  </a:lnTo>
                  <a:close/>
                </a:path>
              </a:pathLst>
            </a:custGeom>
            <a:noFill/>
            <a:ln w="9525">
              <a:solidFill>
                <a:schemeClr val="tx1"/>
              </a:solidFill>
              <a:round/>
              <a:headEnd/>
              <a:tailEnd/>
            </a:ln>
          </p:spPr>
          <p:txBody>
            <a:bodyPr wrap="none" anchor="ctr"/>
            <a:lstStyle/>
            <a:p>
              <a:endParaRPr lang="en-US"/>
            </a:p>
          </p:txBody>
        </p:sp>
        <p:sp>
          <p:nvSpPr>
            <p:cNvPr id="17578" name="Arc 5"/>
            <p:cNvSpPr>
              <a:spLocks/>
            </p:cNvSpPr>
            <p:nvPr/>
          </p:nvSpPr>
          <p:spPr bwMode="auto">
            <a:xfrm>
              <a:off x="1772" y="1112"/>
              <a:ext cx="2990" cy="472"/>
            </a:xfrm>
            <a:custGeom>
              <a:avLst/>
              <a:gdLst>
                <a:gd name="T0" fmla="*/ 0 w 43200"/>
                <a:gd name="T1" fmla="*/ 0 h 40086"/>
                <a:gd name="T2" fmla="*/ 0 w 43200"/>
                <a:gd name="T3" fmla="*/ 0 h 40086"/>
                <a:gd name="T4" fmla="*/ 0 w 43200"/>
                <a:gd name="T5" fmla="*/ 0 h 40086"/>
                <a:gd name="T6" fmla="*/ 0 60000 65536"/>
                <a:gd name="T7" fmla="*/ 0 60000 65536"/>
                <a:gd name="T8" fmla="*/ 0 60000 65536"/>
                <a:gd name="T9" fmla="*/ 0 w 43200"/>
                <a:gd name="T10" fmla="*/ 0 h 40086"/>
                <a:gd name="T11" fmla="*/ 43200 w 43200"/>
                <a:gd name="T12" fmla="*/ 40086 h 40086"/>
              </a:gdLst>
              <a:ahLst/>
              <a:cxnLst>
                <a:cxn ang="T6">
                  <a:pos x="T0" y="T1"/>
                </a:cxn>
                <a:cxn ang="T7">
                  <a:pos x="T2" y="T3"/>
                </a:cxn>
                <a:cxn ang="T8">
                  <a:pos x="T4" y="T5"/>
                </a:cxn>
              </a:cxnLst>
              <a:rect l="T9" t="T10" r="T11" b="T12"/>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lnTo>
                    <a:pt x="32772" y="0"/>
                  </a:lnTo>
                  <a:close/>
                </a:path>
              </a:pathLst>
            </a:custGeom>
            <a:noFill/>
            <a:ln w="9525">
              <a:solidFill>
                <a:schemeClr val="tx1"/>
              </a:solidFill>
              <a:round/>
              <a:headEnd/>
              <a:tailEnd/>
            </a:ln>
          </p:spPr>
          <p:txBody>
            <a:bodyPr wrap="none" anchor="ctr"/>
            <a:lstStyle/>
            <a:p>
              <a:endParaRPr lang="en-US"/>
            </a:p>
          </p:txBody>
        </p:sp>
        <p:sp>
          <p:nvSpPr>
            <p:cNvPr id="17579" name="Arc 6"/>
            <p:cNvSpPr>
              <a:spLocks/>
            </p:cNvSpPr>
            <p:nvPr/>
          </p:nvSpPr>
          <p:spPr bwMode="auto">
            <a:xfrm rot="10800000">
              <a:off x="2057" y="1098"/>
              <a:ext cx="2413" cy="762"/>
            </a:xfrm>
            <a:custGeom>
              <a:avLst/>
              <a:gdLst>
                <a:gd name="T0" fmla="*/ 0 w 43200"/>
                <a:gd name="T1" fmla="*/ 0 h 37403"/>
                <a:gd name="T2" fmla="*/ 0 w 43200"/>
                <a:gd name="T3" fmla="*/ 0 h 37403"/>
                <a:gd name="T4" fmla="*/ 0 w 43200"/>
                <a:gd name="T5" fmla="*/ 0 h 37403"/>
                <a:gd name="T6" fmla="*/ 0 60000 65536"/>
                <a:gd name="T7" fmla="*/ 0 60000 65536"/>
                <a:gd name="T8" fmla="*/ 0 60000 65536"/>
                <a:gd name="T9" fmla="*/ 0 w 43200"/>
                <a:gd name="T10" fmla="*/ 0 h 37403"/>
                <a:gd name="T11" fmla="*/ 43200 w 43200"/>
                <a:gd name="T12" fmla="*/ 37403 h 37403"/>
              </a:gdLst>
              <a:ahLst/>
              <a:cxnLst>
                <a:cxn ang="T6">
                  <a:pos x="T0" y="T1"/>
                </a:cxn>
                <a:cxn ang="T7">
                  <a:pos x="T2" y="T3"/>
                </a:cxn>
                <a:cxn ang="T8">
                  <a:pos x="T4" y="T5"/>
                </a:cxn>
              </a:cxnLst>
              <a:rect l="T9" t="T10" r="T11" b="T12"/>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lnTo>
                    <a:pt x="6875" y="37402"/>
                  </a:lnTo>
                  <a:close/>
                </a:path>
              </a:pathLst>
            </a:custGeom>
            <a:noFill/>
            <a:ln w="9525">
              <a:solidFill>
                <a:schemeClr val="tx1"/>
              </a:solidFill>
              <a:round/>
              <a:headEnd/>
              <a:tailEnd/>
            </a:ln>
          </p:spPr>
          <p:txBody>
            <a:bodyPr wrap="none" anchor="ctr"/>
            <a:lstStyle/>
            <a:p>
              <a:endParaRPr lang="en-US"/>
            </a:p>
          </p:txBody>
        </p:sp>
        <p:sp>
          <p:nvSpPr>
            <p:cNvPr id="17580" name="Arc 7"/>
            <p:cNvSpPr>
              <a:spLocks/>
            </p:cNvSpPr>
            <p:nvPr/>
          </p:nvSpPr>
          <p:spPr bwMode="auto">
            <a:xfrm>
              <a:off x="2160" y="1112"/>
              <a:ext cx="2194" cy="378"/>
            </a:xfrm>
            <a:custGeom>
              <a:avLst/>
              <a:gdLst>
                <a:gd name="T0" fmla="*/ 0 w 43200"/>
                <a:gd name="T1" fmla="*/ 0 h 36715"/>
                <a:gd name="T2" fmla="*/ 0 w 43200"/>
                <a:gd name="T3" fmla="*/ 0 h 36715"/>
                <a:gd name="T4" fmla="*/ 0 w 43200"/>
                <a:gd name="T5" fmla="*/ 0 h 36715"/>
                <a:gd name="T6" fmla="*/ 0 60000 65536"/>
                <a:gd name="T7" fmla="*/ 0 60000 65536"/>
                <a:gd name="T8" fmla="*/ 0 60000 65536"/>
                <a:gd name="T9" fmla="*/ 0 w 43200"/>
                <a:gd name="T10" fmla="*/ 0 h 36715"/>
                <a:gd name="T11" fmla="*/ 43200 w 43200"/>
                <a:gd name="T12" fmla="*/ 36715 h 36715"/>
              </a:gdLst>
              <a:ahLst/>
              <a:cxnLst>
                <a:cxn ang="T6">
                  <a:pos x="T0" y="T1"/>
                </a:cxn>
                <a:cxn ang="T7">
                  <a:pos x="T2" y="T3"/>
                </a:cxn>
                <a:cxn ang="T8">
                  <a:pos x="T4" y="T5"/>
                </a:cxn>
              </a:cxnLst>
              <a:rect l="T9" t="T10" r="T11" b="T12"/>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lnTo>
                    <a:pt x="37030" y="-1"/>
                  </a:lnTo>
                  <a:close/>
                </a:path>
              </a:pathLst>
            </a:custGeom>
            <a:noFill/>
            <a:ln w="9525">
              <a:solidFill>
                <a:schemeClr val="tx1"/>
              </a:solidFill>
              <a:round/>
              <a:headEnd/>
              <a:tailEnd/>
            </a:ln>
          </p:spPr>
          <p:txBody>
            <a:bodyPr wrap="none" anchor="ctr"/>
            <a:lstStyle/>
            <a:p>
              <a:endParaRPr lang="en-US"/>
            </a:p>
          </p:txBody>
        </p:sp>
        <p:sp>
          <p:nvSpPr>
            <p:cNvPr id="17581" name="Arc 8"/>
            <p:cNvSpPr>
              <a:spLocks/>
            </p:cNvSpPr>
            <p:nvPr/>
          </p:nvSpPr>
          <p:spPr bwMode="auto">
            <a:xfrm rot="10800000">
              <a:off x="1783" y="626"/>
              <a:ext cx="2962" cy="470"/>
            </a:xfrm>
            <a:custGeom>
              <a:avLst/>
              <a:gdLst>
                <a:gd name="T0" fmla="*/ 0 w 43200"/>
                <a:gd name="T1" fmla="*/ 0 h 39838"/>
                <a:gd name="T2" fmla="*/ 0 w 43200"/>
                <a:gd name="T3" fmla="*/ 0 h 39838"/>
                <a:gd name="T4" fmla="*/ 0 w 43200"/>
                <a:gd name="T5" fmla="*/ 0 h 39838"/>
                <a:gd name="T6" fmla="*/ 0 60000 65536"/>
                <a:gd name="T7" fmla="*/ 0 60000 65536"/>
                <a:gd name="T8" fmla="*/ 0 60000 65536"/>
                <a:gd name="T9" fmla="*/ 0 w 43200"/>
                <a:gd name="T10" fmla="*/ 0 h 39838"/>
                <a:gd name="T11" fmla="*/ 43200 w 43200"/>
                <a:gd name="T12" fmla="*/ 39838 h 39838"/>
              </a:gdLst>
              <a:ahLst/>
              <a:cxnLst>
                <a:cxn ang="T6">
                  <a:pos x="T0" y="T1"/>
                </a:cxn>
                <a:cxn ang="T7">
                  <a:pos x="T2" y="T3"/>
                </a:cxn>
                <a:cxn ang="T8">
                  <a:pos x="T4" y="T5"/>
                </a:cxn>
              </a:cxnLst>
              <a:rect l="T9" t="T10" r="T11" b="T12"/>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lnTo>
                    <a:pt x="34394" y="835"/>
                  </a:lnTo>
                  <a:close/>
                </a:path>
              </a:pathLst>
            </a:custGeom>
            <a:noFill/>
            <a:ln w="9525">
              <a:solidFill>
                <a:schemeClr val="tx1"/>
              </a:solidFill>
              <a:round/>
              <a:headEnd/>
              <a:tailEnd/>
            </a:ln>
          </p:spPr>
          <p:txBody>
            <a:bodyPr wrap="none" anchor="ctr"/>
            <a:lstStyle/>
            <a:p>
              <a:endParaRPr lang="en-US"/>
            </a:p>
          </p:txBody>
        </p:sp>
        <p:sp>
          <p:nvSpPr>
            <p:cNvPr id="17582" name="Arc 9"/>
            <p:cNvSpPr>
              <a:spLocks/>
            </p:cNvSpPr>
            <p:nvPr/>
          </p:nvSpPr>
          <p:spPr bwMode="auto">
            <a:xfrm rot="-451056">
              <a:off x="2929" y="1092"/>
              <a:ext cx="2276" cy="748"/>
            </a:xfrm>
            <a:custGeom>
              <a:avLst/>
              <a:gdLst>
                <a:gd name="T0" fmla="*/ 0 w 21600"/>
                <a:gd name="T1" fmla="*/ 0 h 28984"/>
                <a:gd name="T2" fmla="*/ 0 w 21600"/>
                <a:gd name="T3" fmla="*/ 0 h 28984"/>
                <a:gd name="T4" fmla="*/ 0 w 21600"/>
                <a:gd name="T5" fmla="*/ 0 h 28984"/>
                <a:gd name="T6" fmla="*/ 0 60000 65536"/>
                <a:gd name="T7" fmla="*/ 0 60000 65536"/>
                <a:gd name="T8" fmla="*/ 0 60000 65536"/>
                <a:gd name="T9" fmla="*/ 0 w 21600"/>
                <a:gd name="T10" fmla="*/ 0 h 28984"/>
                <a:gd name="T11" fmla="*/ 21600 w 21600"/>
                <a:gd name="T12" fmla="*/ 28984 h 28984"/>
              </a:gdLst>
              <a:ahLst/>
              <a:cxnLst>
                <a:cxn ang="T6">
                  <a:pos x="T0" y="T1"/>
                </a:cxn>
                <a:cxn ang="T7">
                  <a:pos x="T2" y="T3"/>
                </a:cxn>
                <a:cxn ang="T8">
                  <a:pos x="T4" y="T5"/>
                </a:cxn>
              </a:cxnLst>
              <a:rect l="T9" t="T10" r="T11" b="T12"/>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lnTo>
                    <a:pt x="11111" y="-1"/>
                  </a:lnTo>
                  <a:close/>
                </a:path>
              </a:pathLst>
            </a:custGeom>
            <a:noFill/>
            <a:ln w="9525">
              <a:solidFill>
                <a:schemeClr val="tx1"/>
              </a:solidFill>
              <a:round/>
              <a:headEnd/>
              <a:tailEnd/>
            </a:ln>
          </p:spPr>
          <p:txBody>
            <a:bodyPr wrap="none" anchor="ctr"/>
            <a:lstStyle/>
            <a:p>
              <a:endParaRPr lang="en-US"/>
            </a:p>
          </p:txBody>
        </p:sp>
        <p:sp>
          <p:nvSpPr>
            <p:cNvPr id="17583" name="Arc 10"/>
            <p:cNvSpPr>
              <a:spLocks/>
            </p:cNvSpPr>
            <p:nvPr/>
          </p:nvSpPr>
          <p:spPr bwMode="auto">
            <a:xfrm rot="10501297">
              <a:off x="1379" y="373"/>
              <a:ext cx="1982" cy="734"/>
            </a:xfrm>
            <a:custGeom>
              <a:avLst/>
              <a:gdLst>
                <a:gd name="T0" fmla="*/ 0 w 21600"/>
                <a:gd name="T1" fmla="*/ 0 h 28481"/>
                <a:gd name="T2" fmla="*/ 0 w 21600"/>
                <a:gd name="T3" fmla="*/ 0 h 28481"/>
                <a:gd name="T4" fmla="*/ 0 w 21600"/>
                <a:gd name="T5" fmla="*/ 0 h 28481"/>
                <a:gd name="T6" fmla="*/ 0 60000 65536"/>
                <a:gd name="T7" fmla="*/ 0 60000 65536"/>
                <a:gd name="T8" fmla="*/ 0 60000 65536"/>
                <a:gd name="T9" fmla="*/ 0 w 21600"/>
                <a:gd name="T10" fmla="*/ 0 h 28481"/>
                <a:gd name="T11" fmla="*/ 21600 w 21600"/>
                <a:gd name="T12" fmla="*/ 28481 h 28481"/>
              </a:gdLst>
              <a:ahLst/>
              <a:cxnLst>
                <a:cxn ang="T6">
                  <a:pos x="T0" y="T1"/>
                </a:cxn>
                <a:cxn ang="T7">
                  <a:pos x="T2" y="T3"/>
                </a:cxn>
                <a:cxn ang="T8">
                  <a:pos x="T4" y="T5"/>
                </a:cxn>
              </a:cxnLst>
              <a:rect l="T9" t="T10" r="T11" b="T12"/>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lnTo>
                    <a:pt x="11062" y="-1"/>
                  </a:lnTo>
                  <a:close/>
                </a:path>
              </a:pathLst>
            </a:custGeom>
            <a:noFill/>
            <a:ln w="9525">
              <a:solidFill>
                <a:schemeClr val="tx1"/>
              </a:solidFill>
              <a:round/>
              <a:headEnd/>
              <a:tailEnd/>
            </a:ln>
          </p:spPr>
          <p:txBody>
            <a:bodyPr wrap="none" anchor="ctr"/>
            <a:lstStyle/>
            <a:p>
              <a:endParaRPr lang="en-US"/>
            </a:p>
          </p:txBody>
        </p:sp>
        <p:sp>
          <p:nvSpPr>
            <p:cNvPr id="17584" name="Arc 11"/>
            <p:cNvSpPr>
              <a:spLocks/>
            </p:cNvSpPr>
            <p:nvPr/>
          </p:nvSpPr>
          <p:spPr bwMode="auto">
            <a:xfrm>
              <a:off x="1279" y="1098"/>
              <a:ext cx="1744" cy="747"/>
            </a:xfrm>
            <a:custGeom>
              <a:avLst/>
              <a:gdLst>
                <a:gd name="T0" fmla="*/ 0 w 21600"/>
                <a:gd name="T1" fmla="*/ 0 h 28938"/>
                <a:gd name="T2" fmla="*/ 0 w 21600"/>
                <a:gd name="T3" fmla="*/ 0 h 28938"/>
                <a:gd name="T4" fmla="*/ 0 w 21600"/>
                <a:gd name="T5" fmla="*/ 0 h 28938"/>
                <a:gd name="T6" fmla="*/ 0 60000 65536"/>
                <a:gd name="T7" fmla="*/ 0 60000 65536"/>
                <a:gd name="T8" fmla="*/ 0 60000 65536"/>
                <a:gd name="T9" fmla="*/ 0 w 21600"/>
                <a:gd name="T10" fmla="*/ 0 h 28938"/>
                <a:gd name="T11" fmla="*/ 21600 w 21600"/>
                <a:gd name="T12" fmla="*/ 28938 h 28938"/>
              </a:gdLst>
              <a:ahLst/>
              <a:cxnLst>
                <a:cxn ang="T6">
                  <a:pos x="T0" y="T1"/>
                </a:cxn>
                <a:cxn ang="T7">
                  <a:pos x="T2" y="T3"/>
                </a:cxn>
                <a:cxn ang="T8">
                  <a:pos x="T4" y="T5"/>
                </a:cxn>
              </a:cxnLst>
              <a:rect l="T9" t="T10" r="T11" b="T12"/>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lnTo>
                    <a:pt x="1882" y="28937"/>
                  </a:lnTo>
                  <a:close/>
                </a:path>
              </a:pathLst>
            </a:custGeom>
            <a:noFill/>
            <a:ln w="9525">
              <a:solidFill>
                <a:schemeClr val="tx1"/>
              </a:solidFill>
              <a:round/>
              <a:headEnd/>
              <a:tailEnd/>
            </a:ln>
          </p:spPr>
          <p:txBody>
            <a:bodyPr wrap="none" anchor="ctr"/>
            <a:lstStyle/>
            <a:p>
              <a:endParaRPr lang="en-US"/>
            </a:p>
          </p:txBody>
        </p:sp>
        <p:sp>
          <p:nvSpPr>
            <p:cNvPr id="17585" name="Line 12"/>
            <p:cNvSpPr>
              <a:spLocks noChangeShapeType="1"/>
            </p:cNvSpPr>
            <p:nvPr/>
          </p:nvSpPr>
          <p:spPr bwMode="auto">
            <a:xfrm>
              <a:off x="4038" y="1104"/>
              <a:ext cx="1534" cy="0"/>
            </a:xfrm>
            <a:prstGeom prst="line">
              <a:avLst/>
            </a:prstGeom>
            <a:noFill/>
            <a:ln w="9525">
              <a:solidFill>
                <a:schemeClr val="tx1"/>
              </a:solidFill>
              <a:round/>
              <a:headEnd/>
              <a:tailEnd/>
            </a:ln>
          </p:spPr>
          <p:txBody>
            <a:bodyPr/>
            <a:lstStyle/>
            <a:p>
              <a:endParaRPr lang="en-US"/>
            </a:p>
          </p:txBody>
        </p:sp>
        <p:sp>
          <p:nvSpPr>
            <p:cNvPr id="17586" name="Arc 13"/>
            <p:cNvSpPr>
              <a:spLocks/>
            </p:cNvSpPr>
            <p:nvPr/>
          </p:nvSpPr>
          <p:spPr bwMode="auto">
            <a:xfrm rot="549166">
              <a:off x="3048" y="327"/>
              <a:ext cx="2202" cy="745"/>
            </a:xfrm>
            <a:custGeom>
              <a:avLst/>
              <a:gdLst>
                <a:gd name="T0" fmla="*/ 0 w 21600"/>
                <a:gd name="T1" fmla="*/ 0 h 28850"/>
                <a:gd name="T2" fmla="*/ 0 w 21600"/>
                <a:gd name="T3" fmla="*/ 0 h 28850"/>
                <a:gd name="T4" fmla="*/ 0 w 21600"/>
                <a:gd name="T5" fmla="*/ 0 h 28850"/>
                <a:gd name="T6" fmla="*/ 0 60000 65536"/>
                <a:gd name="T7" fmla="*/ 0 60000 65536"/>
                <a:gd name="T8" fmla="*/ 0 60000 65536"/>
                <a:gd name="T9" fmla="*/ 0 w 21600"/>
                <a:gd name="T10" fmla="*/ 0 h 28850"/>
                <a:gd name="T11" fmla="*/ 21600 w 21600"/>
                <a:gd name="T12" fmla="*/ 28850 h 28850"/>
              </a:gdLst>
              <a:ahLst/>
              <a:cxnLst>
                <a:cxn ang="T6">
                  <a:pos x="T0" y="T1"/>
                </a:cxn>
                <a:cxn ang="T7">
                  <a:pos x="T2" y="T3"/>
                </a:cxn>
                <a:cxn ang="T8">
                  <a:pos x="T4" y="T5"/>
                </a:cxn>
              </a:cxnLst>
              <a:rect l="T9" t="T10" r="T11" b="T12"/>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lnTo>
                    <a:pt x="18691" y="-1"/>
                  </a:lnTo>
                  <a:close/>
                </a:path>
              </a:pathLst>
            </a:custGeom>
            <a:noFill/>
            <a:ln w="9525">
              <a:solidFill>
                <a:schemeClr val="tx1"/>
              </a:solidFill>
              <a:round/>
              <a:headEnd/>
              <a:tailEnd/>
            </a:ln>
          </p:spPr>
          <p:txBody>
            <a:bodyPr wrap="none" anchor="ctr"/>
            <a:lstStyle/>
            <a:p>
              <a:endParaRPr lang="en-US"/>
            </a:p>
          </p:txBody>
        </p:sp>
        <p:sp>
          <p:nvSpPr>
            <p:cNvPr id="17587" name="Arc 14"/>
            <p:cNvSpPr>
              <a:spLocks/>
            </p:cNvSpPr>
            <p:nvPr/>
          </p:nvSpPr>
          <p:spPr bwMode="auto">
            <a:xfrm rot="10800000">
              <a:off x="1578" y="240"/>
              <a:ext cx="3331" cy="840"/>
            </a:xfrm>
            <a:custGeom>
              <a:avLst/>
              <a:gdLst>
                <a:gd name="T0" fmla="*/ 0 w 43200"/>
                <a:gd name="T1" fmla="*/ 0 h 40592"/>
                <a:gd name="T2" fmla="*/ 0 w 43200"/>
                <a:gd name="T3" fmla="*/ 0 h 40592"/>
                <a:gd name="T4" fmla="*/ 0 w 43200"/>
                <a:gd name="T5" fmla="*/ 0 h 40592"/>
                <a:gd name="T6" fmla="*/ 0 60000 65536"/>
                <a:gd name="T7" fmla="*/ 0 60000 65536"/>
                <a:gd name="T8" fmla="*/ 0 60000 65536"/>
                <a:gd name="T9" fmla="*/ 0 w 43200"/>
                <a:gd name="T10" fmla="*/ 0 h 40592"/>
                <a:gd name="T11" fmla="*/ 43200 w 43200"/>
                <a:gd name="T12" fmla="*/ 40592 h 40592"/>
              </a:gdLst>
              <a:ahLst/>
              <a:cxnLst>
                <a:cxn ang="T6">
                  <a:pos x="T0" y="T1"/>
                </a:cxn>
                <a:cxn ang="T7">
                  <a:pos x="T2" y="T3"/>
                </a:cxn>
                <a:cxn ang="T8">
                  <a:pos x="T4" y="T5"/>
                </a:cxn>
              </a:cxnLst>
              <a:rect l="T9" t="T10" r="T11" b="T12"/>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lnTo>
                    <a:pt x="32722" y="476"/>
                  </a:lnTo>
                  <a:close/>
                </a:path>
              </a:pathLst>
            </a:custGeom>
            <a:noFill/>
            <a:ln w="9525">
              <a:solidFill>
                <a:schemeClr val="tx1"/>
              </a:solidFill>
              <a:round/>
              <a:headEnd/>
              <a:tailEnd/>
            </a:ln>
          </p:spPr>
          <p:txBody>
            <a:bodyPr wrap="none" anchor="ctr"/>
            <a:lstStyle/>
            <a:p>
              <a:endParaRPr lang="en-US"/>
            </a:p>
          </p:txBody>
        </p:sp>
        <p:sp>
          <p:nvSpPr>
            <p:cNvPr id="17588" name="Arc 15"/>
            <p:cNvSpPr>
              <a:spLocks/>
            </p:cNvSpPr>
            <p:nvPr/>
          </p:nvSpPr>
          <p:spPr bwMode="auto">
            <a:xfrm>
              <a:off x="1594" y="1126"/>
              <a:ext cx="3346" cy="842"/>
            </a:xfrm>
            <a:custGeom>
              <a:avLst/>
              <a:gdLst>
                <a:gd name="T0" fmla="*/ 0 w 43200"/>
                <a:gd name="T1" fmla="*/ 0 h 40712"/>
                <a:gd name="T2" fmla="*/ 0 w 43200"/>
                <a:gd name="T3" fmla="*/ 0 h 40712"/>
                <a:gd name="T4" fmla="*/ 0 w 43200"/>
                <a:gd name="T5" fmla="*/ 0 h 40712"/>
                <a:gd name="T6" fmla="*/ 0 60000 65536"/>
                <a:gd name="T7" fmla="*/ 0 60000 65536"/>
                <a:gd name="T8" fmla="*/ 0 60000 65536"/>
                <a:gd name="T9" fmla="*/ 0 w 43200"/>
                <a:gd name="T10" fmla="*/ 0 h 40712"/>
                <a:gd name="T11" fmla="*/ 43200 w 43200"/>
                <a:gd name="T12" fmla="*/ 40712 h 40712"/>
              </a:gdLst>
              <a:ahLst/>
              <a:cxnLst>
                <a:cxn ang="T6">
                  <a:pos x="T0" y="T1"/>
                </a:cxn>
                <a:cxn ang="T7">
                  <a:pos x="T2" y="T3"/>
                </a:cxn>
                <a:cxn ang="T8">
                  <a:pos x="T4" y="T5"/>
                </a:cxn>
              </a:cxnLst>
              <a:rect l="T9" t="T10" r="T11" b="T12"/>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lnTo>
                    <a:pt x="31664" y="0"/>
                  </a:lnTo>
                  <a:close/>
                </a:path>
              </a:pathLst>
            </a:custGeom>
            <a:noFill/>
            <a:ln w="9525">
              <a:solidFill>
                <a:schemeClr val="tx1"/>
              </a:solidFill>
              <a:round/>
              <a:headEnd/>
              <a:tailEnd/>
            </a:ln>
          </p:spPr>
          <p:txBody>
            <a:bodyPr wrap="none" anchor="ctr"/>
            <a:lstStyle/>
            <a:p>
              <a:endParaRPr lang="en-US"/>
            </a:p>
          </p:txBody>
        </p:sp>
        <p:sp>
          <p:nvSpPr>
            <p:cNvPr id="17589" name="Arc 16"/>
            <p:cNvSpPr>
              <a:spLocks/>
            </p:cNvSpPr>
            <p:nvPr/>
          </p:nvSpPr>
          <p:spPr bwMode="auto">
            <a:xfrm rot="299958">
              <a:off x="2772" y="443"/>
              <a:ext cx="2784" cy="668"/>
            </a:xfrm>
            <a:custGeom>
              <a:avLst/>
              <a:gdLst>
                <a:gd name="T0" fmla="*/ 0 w 21600"/>
                <a:gd name="T1" fmla="*/ 0 h 26319"/>
                <a:gd name="T2" fmla="*/ 0 w 21600"/>
                <a:gd name="T3" fmla="*/ 0 h 26319"/>
                <a:gd name="T4" fmla="*/ 0 w 21600"/>
                <a:gd name="T5" fmla="*/ 0 h 26319"/>
                <a:gd name="T6" fmla="*/ 0 60000 65536"/>
                <a:gd name="T7" fmla="*/ 0 60000 65536"/>
                <a:gd name="T8" fmla="*/ 0 60000 65536"/>
                <a:gd name="T9" fmla="*/ 0 w 21600"/>
                <a:gd name="T10" fmla="*/ 0 h 26319"/>
                <a:gd name="T11" fmla="*/ 21600 w 21600"/>
                <a:gd name="T12" fmla="*/ 26319 h 26319"/>
              </a:gdLst>
              <a:ahLst/>
              <a:cxnLst>
                <a:cxn ang="T6">
                  <a:pos x="T0" y="T1"/>
                </a:cxn>
                <a:cxn ang="T7">
                  <a:pos x="T2" y="T3"/>
                </a:cxn>
                <a:cxn ang="T8">
                  <a:pos x="T4" y="T5"/>
                </a:cxn>
              </a:cxnLst>
              <a:rect l="T9" t="T10" r="T11" b="T12"/>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lnTo>
                    <a:pt x="20362" y="-1"/>
                  </a:lnTo>
                  <a:close/>
                </a:path>
              </a:pathLst>
            </a:custGeom>
            <a:noFill/>
            <a:ln w="9525">
              <a:solidFill>
                <a:schemeClr val="tx1"/>
              </a:solidFill>
              <a:round/>
              <a:headEnd/>
              <a:tailEnd/>
            </a:ln>
          </p:spPr>
          <p:txBody>
            <a:bodyPr wrap="none" anchor="ctr"/>
            <a:lstStyle/>
            <a:p>
              <a:endParaRPr lang="en-US"/>
            </a:p>
          </p:txBody>
        </p:sp>
        <p:sp>
          <p:nvSpPr>
            <p:cNvPr id="17590" name="Arc 17"/>
            <p:cNvSpPr>
              <a:spLocks/>
            </p:cNvSpPr>
            <p:nvPr/>
          </p:nvSpPr>
          <p:spPr bwMode="auto">
            <a:xfrm rot="-451056">
              <a:off x="2800" y="1085"/>
              <a:ext cx="2666" cy="747"/>
            </a:xfrm>
            <a:custGeom>
              <a:avLst/>
              <a:gdLst>
                <a:gd name="T0" fmla="*/ 0 w 21600"/>
                <a:gd name="T1" fmla="*/ 0 h 28922"/>
                <a:gd name="T2" fmla="*/ 0 w 21600"/>
                <a:gd name="T3" fmla="*/ 0 h 28922"/>
                <a:gd name="T4" fmla="*/ 0 w 21600"/>
                <a:gd name="T5" fmla="*/ 0 h 28922"/>
                <a:gd name="T6" fmla="*/ 0 60000 65536"/>
                <a:gd name="T7" fmla="*/ 0 60000 65536"/>
                <a:gd name="T8" fmla="*/ 0 60000 65536"/>
                <a:gd name="T9" fmla="*/ 0 w 21600"/>
                <a:gd name="T10" fmla="*/ 0 h 28922"/>
                <a:gd name="T11" fmla="*/ 21600 w 21600"/>
                <a:gd name="T12" fmla="*/ 28922 h 28922"/>
              </a:gdLst>
              <a:ahLst/>
              <a:cxnLst>
                <a:cxn ang="T6">
                  <a:pos x="T0" y="T1"/>
                </a:cxn>
                <a:cxn ang="T7">
                  <a:pos x="T2" y="T3"/>
                </a:cxn>
                <a:cxn ang="T8">
                  <a:pos x="T4" y="T5"/>
                </a:cxn>
              </a:cxnLst>
              <a:rect l="T9" t="T10" r="T11" b="T12"/>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lnTo>
                    <a:pt x="10532" y="0"/>
                  </a:lnTo>
                  <a:close/>
                </a:path>
              </a:pathLst>
            </a:custGeom>
            <a:noFill/>
            <a:ln w="9525">
              <a:solidFill>
                <a:schemeClr val="tx1"/>
              </a:solidFill>
              <a:round/>
              <a:headEnd/>
              <a:tailEnd/>
            </a:ln>
          </p:spPr>
          <p:txBody>
            <a:bodyPr wrap="none" anchor="ctr"/>
            <a:lstStyle/>
            <a:p>
              <a:endParaRPr lang="en-US"/>
            </a:p>
          </p:txBody>
        </p:sp>
        <p:sp>
          <p:nvSpPr>
            <p:cNvPr id="17591" name="Arc 18"/>
            <p:cNvSpPr>
              <a:spLocks/>
            </p:cNvSpPr>
            <p:nvPr/>
          </p:nvSpPr>
          <p:spPr bwMode="auto">
            <a:xfrm rot="10416522">
              <a:off x="1071" y="433"/>
              <a:ext cx="2408" cy="676"/>
            </a:xfrm>
            <a:custGeom>
              <a:avLst/>
              <a:gdLst>
                <a:gd name="T0" fmla="*/ 0 w 21600"/>
                <a:gd name="T1" fmla="*/ 0 h 26206"/>
                <a:gd name="T2" fmla="*/ 0 w 21600"/>
                <a:gd name="T3" fmla="*/ 0 h 26206"/>
                <a:gd name="T4" fmla="*/ 0 w 21600"/>
                <a:gd name="T5" fmla="*/ 0 h 26206"/>
                <a:gd name="T6" fmla="*/ 0 60000 65536"/>
                <a:gd name="T7" fmla="*/ 0 60000 65536"/>
                <a:gd name="T8" fmla="*/ 0 60000 65536"/>
                <a:gd name="T9" fmla="*/ 0 w 21600"/>
                <a:gd name="T10" fmla="*/ 0 h 26206"/>
                <a:gd name="T11" fmla="*/ 21600 w 21600"/>
                <a:gd name="T12" fmla="*/ 26206 h 26206"/>
              </a:gdLst>
              <a:ahLst/>
              <a:cxnLst>
                <a:cxn ang="T6">
                  <a:pos x="T0" y="T1"/>
                </a:cxn>
                <a:cxn ang="T7">
                  <a:pos x="T2" y="T3"/>
                </a:cxn>
                <a:cxn ang="T8">
                  <a:pos x="T4" y="T5"/>
                </a:cxn>
              </a:cxnLst>
              <a:rect l="T9" t="T10" r="T11" b="T12"/>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lnTo>
                    <a:pt x="10208" y="-1"/>
                  </a:lnTo>
                  <a:close/>
                </a:path>
              </a:pathLst>
            </a:custGeom>
            <a:noFill/>
            <a:ln w="9525">
              <a:solidFill>
                <a:schemeClr val="tx1"/>
              </a:solidFill>
              <a:round/>
              <a:headEnd/>
              <a:tailEnd/>
            </a:ln>
          </p:spPr>
          <p:txBody>
            <a:bodyPr wrap="none" anchor="ctr"/>
            <a:lstStyle/>
            <a:p>
              <a:endParaRPr lang="en-US"/>
            </a:p>
          </p:txBody>
        </p:sp>
        <p:sp>
          <p:nvSpPr>
            <p:cNvPr id="17592" name="Arc 19"/>
            <p:cNvSpPr>
              <a:spLocks/>
            </p:cNvSpPr>
            <p:nvPr/>
          </p:nvSpPr>
          <p:spPr bwMode="auto">
            <a:xfrm rot="287305">
              <a:off x="1070" y="1085"/>
              <a:ext cx="1922" cy="656"/>
            </a:xfrm>
            <a:custGeom>
              <a:avLst/>
              <a:gdLst>
                <a:gd name="T0" fmla="*/ 0 w 21600"/>
                <a:gd name="T1" fmla="*/ 0 h 25397"/>
                <a:gd name="T2" fmla="*/ 0 w 21600"/>
                <a:gd name="T3" fmla="*/ 0 h 25397"/>
                <a:gd name="T4" fmla="*/ 0 w 21600"/>
                <a:gd name="T5" fmla="*/ 0 h 25397"/>
                <a:gd name="T6" fmla="*/ 0 60000 65536"/>
                <a:gd name="T7" fmla="*/ 0 60000 65536"/>
                <a:gd name="T8" fmla="*/ 0 60000 65536"/>
                <a:gd name="T9" fmla="*/ 0 w 21600"/>
                <a:gd name="T10" fmla="*/ 0 h 25397"/>
                <a:gd name="T11" fmla="*/ 21600 w 21600"/>
                <a:gd name="T12" fmla="*/ 25397 h 25397"/>
              </a:gdLst>
              <a:ahLst/>
              <a:cxnLst>
                <a:cxn ang="T6">
                  <a:pos x="T0" y="T1"/>
                </a:cxn>
                <a:cxn ang="T7">
                  <a:pos x="T2" y="T3"/>
                </a:cxn>
                <a:cxn ang="T8">
                  <a:pos x="T4" y="T5"/>
                </a:cxn>
              </a:cxnLst>
              <a:rect l="T9" t="T10" r="T11" b="T12"/>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lnTo>
                    <a:pt x="585" y="25396"/>
                  </a:lnTo>
                  <a:close/>
                </a:path>
              </a:pathLst>
            </a:custGeom>
            <a:noFill/>
            <a:ln w="9525">
              <a:solidFill>
                <a:schemeClr val="tx1"/>
              </a:solidFill>
              <a:round/>
              <a:headEnd/>
              <a:tailEnd/>
            </a:ln>
          </p:spPr>
          <p:txBody>
            <a:bodyPr wrap="none" anchor="ctr"/>
            <a:lstStyle/>
            <a:p>
              <a:endParaRPr lang="en-US"/>
            </a:p>
          </p:txBody>
        </p:sp>
        <p:sp>
          <p:nvSpPr>
            <p:cNvPr id="17593" name="Line 20"/>
            <p:cNvSpPr>
              <a:spLocks noChangeShapeType="1"/>
            </p:cNvSpPr>
            <p:nvPr/>
          </p:nvSpPr>
          <p:spPr bwMode="auto">
            <a:xfrm>
              <a:off x="960" y="1115"/>
              <a:ext cx="1434" cy="0"/>
            </a:xfrm>
            <a:prstGeom prst="line">
              <a:avLst/>
            </a:prstGeom>
            <a:noFill/>
            <a:ln w="9525">
              <a:solidFill>
                <a:schemeClr val="tx1"/>
              </a:solidFill>
              <a:round/>
              <a:headEnd/>
              <a:tailEnd/>
            </a:ln>
          </p:spPr>
          <p:txBody>
            <a:bodyPr/>
            <a:lstStyle/>
            <a:p>
              <a:endParaRPr lang="en-US"/>
            </a:p>
          </p:txBody>
        </p:sp>
        <p:sp>
          <p:nvSpPr>
            <p:cNvPr id="17594" name="Line 21"/>
            <p:cNvSpPr>
              <a:spLocks noChangeShapeType="1"/>
            </p:cNvSpPr>
            <p:nvPr/>
          </p:nvSpPr>
          <p:spPr bwMode="auto">
            <a:xfrm rot="-5400000">
              <a:off x="3148" y="1930"/>
              <a:ext cx="0" cy="74"/>
            </a:xfrm>
            <a:prstGeom prst="line">
              <a:avLst/>
            </a:prstGeom>
            <a:noFill/>
            <a:ln w="9525">
              <a:solidFill>
                <a:schemeClr val="tx1"/>
              </a:solidFill>
              <a:round/>
              <a:headEnd/>
              <a:tailEnd type="stealth" w="lg" len="lg"/>
            </a:ln>
          </p:spPr>
          <p:txBody>
            <a:bodyPr/>
            <a:lstStyle/>
            <a:p>
              <a:endParaRPr lang="en-US"/>
            </a:p>
          </p:txBody>
        </p:sp>
        <p:sp>
          <p:nvSpPr>
            <p:cNvPr id="17595" name="Line 22"/>
            <p:cNvSpPr>
              <a:spLocks noChangeShapeType="1"/>
            </p:cNvSpPr>
            <p:nvPr/>
          </p:nvSpPr>
          <p:spPr bwMode="auto">
            <a:xfrm rot="-5280000">
              <a:off x="3149" y="1822"/>
              <a:ext cx="0" cy="74"/>
            </a:xfrm>
            <a:prstGeom prst="line">
              <a:avLst/>
            </a:prstGeom>
            <a:noFill/>
            <a:ln w="9525">
              <a:solidFill>
                <a:schemeClr val="tx1"/>
              </a:solidFill>
              <a:round/>
              <a:headEnd/>
              <a:tailEnd type="stealth" w="lg" len="lg"/>
            </a:ln>
          </p:spPr>
          <p:txBody>
            <a:bodyPr/>
            <a:lstStyle/>
            <a:p>
              <a:endParaRPr lang="en-US"/>
            </a:p>
          </p:txBody>
        </p:sp>
        <p:sp>
          <p:nvSpPr>
            <p:cNvPr id="17596" name="Line 23"/>
            <p:cNvSpPr>
              <a:spLocks noChangeShapeType="1"/>
            </p:cNvSpPr>
            <p:nvPr/>
          </p:nvSpPr>
          <p:spPr bwMode="auto">
            <a:xfrm rot="-5280000">
              <a:off x="3157" y="1546"/>
              <a:ext cx="0" cy="74"/>
            </a:xfrm>
            <a:prstGeom prst="line">
              <a:avLst/>
            </a:prstGeom>
            <a:noFill/>
            <a:ln w="9525">
              <a:solidFill>
                <a:schemeClr val="tx1"/>
              </a:solidFill>
              <a:round/>
              <a:headEnd/>
              <a:tailEnd type="stealth" w="lg" len="lg"/>
            </a:ln>
          </p:spPr>
          <p:txBody>
            <a:bodyPr/>
            <a:lstStyle/>
            <a:p>
              <a:endParaRPr lang="en-US"/>
            </a:p>
          </p:txBody>
        </p:sp>
        <p:sp>
          <p:nvSpPr>
            <p:cNvPr id="17597" name="Line 24"/>
            <p:cNvSpPr>
              <a:spLocks noChangeShapeType="1"/>
            </p:cNvSpPr>
            <p:nvPr/>
          </p:nvSpPr>
          <p:spPr bwMode="auto">
            <a:xfrm rot="-5460000">
              <a:off x="3150" y="1452"/>
              <a:ext cx="0" cy="74"/>
            </a:xfrm>
            <a:prstGeom prst="line">
              <a:avLst/>
            </a:prstGeom>
            <a:noFill/>
            <a:ln w="9525">
              <a:solidFill>
                <a:schemeClr val="tx1"/>
              </a:solidFill>
              <a:round/>
              <a:headEnd/>
              <a:tailEnd type="stealth" w="lg" len="lg"/>
            </a:ln>
          </p:spPr>
          <p:txBody>
            <a:bodyPr/>
            <a:lstStyle/>
            <a:p>
              <a:endParaRPr lang="en-US"/>
            </a:p>
          </p:txBody>
        </p:sp>
        <p:sp>
          <p:nvSpPr>
            <p:cNvPr id="17598" name="Line 25"/>
            <p:cNvSpPr>
              <a:spLocks noChangeShapeType="1"/>
            </p:cNvSpPr>
            <p:nvPr/>
          </p:nvSpPr>
          <p:spPr bwMode="auto">
            <a:xfrm rot="-5520000">
              <a:off x="3160" y="669"/>
              <a:ext cx="0" cy="74"/>
            </a:xfrm>
            <a:prstGeom prst="line">
              <a:avLst/>
            </a:prstGeom>
            <a:noFill/>
            <a:ln w="9525">
              <a:solidFill>
                <a:schemeClr val="tx1"/>
              </a:solidFill>
              <a:round/>
              <a:headEnd/>
              <a:tailEnd type="stealth" w="lg" len="lg"/>
            </a:ln>
          </p:spPr>
          <p:txBody>
            <a:bodyPr/>
            <a:lstStyle/>
            <a:p>
              <a:endParaRPr lang="en-US"/>
            </a:p>
          </p:txBody>
        </p:sp>
        <p:sp>
          <p:nvSpPr>
            <p:cNvPr id="17599" name="Line 26"/>
            <p:cNvSpPr>
              <a:spLocks noChangeShapeType="1"/>
            </p:cNvSpPr>
            <p:nvPr/>
          </p:nvSpPr>
          <p:spPr bwMode="auto">
            <a:xfrm rot="-5340000">
              <a:off x="3162" y="589"/>
              <a:ext cx="0" cy="75"/>
            </a:xfrm>
            <a:prstGeom prst="line">
              <a:avLst/>
            </a:prstGeom>
            <a:noFill/>
            <a:ln w="9525">
              <a:solidFill>
                <a:schemeClr val="tx1"/>
              </a:solidFill>
              <a:round/>
              <a:headEnd/>
              <a:tailEnd type="stealth" w="lg" len="lg"/>
            </a:ln>
          </p:spPr>
          <p:txBody>
            <a:bodyPr/>
            <a:lstStyle/>
            <a:p>
              <a:endParaRPr lang="en-US"/>
            </a:p>
          </p:txBody>
        </p:sp>
        <p:sp>
          <p:nvSpPr>
            <p:cNvPr id="17600" name="Line 27"/>
            <p:cNvSpPr>
              <a:spLocks noChangeShapeType="1"/>
            </p:cNvSpPr>
            <p:nvPr/>
          </p:nvSpPr>
          <p:spPr bwMode="auto">
            <a:xfrm rot="-5340000">
              <a:off x="3163" y="289"/>
              <a:ext cx="0" cy="75"/>
            </a:xfrm>
            <a:prstGeom prst="line">
              <a:avLst/>
            </a:prstGeom>
            <a:noFill/>
            <a:ln w="9525">
              <a:solidFill>
                <a:schemeClr val="tx1"/>
              </a:solidFill>
              <a:round/>
              <a:headEnd/>
              <a:tailEnd type="stealth" w="lg" len="lg"/>
            </a:ln>
          </p:spPr>
          <p:txBody>
            <a:bodyPr/>
            <a:lstStyle/>
            <a:p>
              <a:endParaRPr lang="en-US"/>
            </a:p>
          </p:txBody>
        </p:sp>
        <p:sp>
          <p:nvSpPr>
            <p:cNvPr id="17601" name="Line 28"/>
            <p:cNvSpPr>
              <a:spLocks noChangeShapeType="1"/>
            </p:cNvSpPr>
            <p:nvPr/>
          </p:nvSpPr>
          <p:spPr bwMode="auto">
            <a:xfrm rot="-5340000">
              <a:off x="3162" y="202"/>
              <a:ext cx="0" cy="75"/>
            </a:xfrm>
            <a:prstGeom prst="line">
              <a:avLst/>
            </a:prstGeom>
            <a:noFill/>
            <a:ln w="9525">
              <a:solidFill>
                <a:schemeClr val="tx1"/>
              </a:solidFill>
              <a:round/>
              <a:headEnd/>
              <a:tailEnd type="stealth" w="lg" len="lg"/>
            </a:ln>
          </p:spPr>
          <p:txBody>
            <a:bodyPr/>
            <a:lstStyle/>
            <a:p>
              <a:endParaRPr lang="en-US"/>
            </a:p>
          </p:txBody>
        </p:sp>
        <p:sp>
          <p:nvSpPr>
            <p:cNvPr id="17602" name="Line 29"/>
            <p:cNvSpPr>
              <a:spLocks noChangeShapeType="1"/>
            </p:cNvSpPr>
            <p:nvPr/>
          </p:nvSpPr>
          <p:spPr bwMode="auto">
            <a:xfrm rot="4260000">
              <a:off x="4470" y="951"/>
              <a:ext cx="0" cy="74"/>
            </a:xfrm>
            <a:prstGeom prst="line">
              <a:avLst/>
            </a:prstGeom>
            <a:noFill/>
            <a:ln w="9525">
              <a:solidFill>
                <a:schemeClr val="tx1"/>
              </a:solidFill>
              <a:round/>
              <a:headEnd/>
              <a:tailEnd type="stealth" w="lg" len="lg"/>
            </a:ln>
          </p:spPr>
          <p:txBody>
            <a:bodyPr/>
            <a:lstStyle/>
            <a:p>
              <a:endParaRPr lang="en-US"/>
            </a:p>
          </p:txBody>
        </p:sp>
        <p:sp>
          <p:nvSpPr>
            <p:cNvPr id="17603" name="Line 30"/>
            <p:cNvSpPr>
              <a:spLocks noChangeShapeType="1"/>
            </p:cNvSpPr>
            <p:nvPr/>
          </p:nvSpPr>
          <p:spPr bwMode="auto">
            <a:xfrm rot="3600000">
              <a:off x="4664" y="923"/>
              <a:ext cx="0" cy="74"/>
            </a:xfrm>
            <a:prstGeom prst="line">
              <a:avLst/>
            </a:prstGeom>
            <a:noFill/>
            <a:ln w="9525">
              <a:solidFill>
                <a:schemeClr val="tx1"/>
              </a:solidFill>
              <a:round/>
              <a:headEnd/>
              <a:tailEnd type="stealth" w="lg" len="lg"/>
            </a:ln>
          </p:spPr>
          <p:txBody>
            <a:bodyPr/>
            <a:lstStyle/>
            <a:p>
              <a:endParaRPr lang="en-US"/>
            </a:p>
          </p:txBody>
        </p:sp>
        <p:sp>
          <p:nvSpPr>
            <p:cNvPr id="17604" name="Line 31"/>
            <p:cNvSpPr>
              <a:spLocks noChangeShapeType="1"/>
            </p:cNvSpPr>
            <p:nvPr/>
          </p:nvSpPr>
          <p:spPr bwMode="auto">
            <a:xfrm rot="6720000">
              <a:off x="4494" y="1182"/>
              <a:ext cx="0" cy="74"/>
            </a:xfrm>
            <a:prstGeom prst="line">
              <a:avLst/>
            </a:prstGeom>
            <a:noFill/>
            <a:ln w="9525">
              <a:solidFill>
                <a:schemeClr val="tx1"/>
              </a:solidFill>
              <a:round/>
              <a:headEnd/>
              <a:tailEnd type="stealth" w="lg" len="lg"/>
            </a:ln>
          </p:spPr>
          <p:txBody>
            <a:bodyPr/>
            <a:lstStyle/>
            <a:p>
              <a:endParaRPr lang="en-US"/>
            </a:p>
          </p:txBody>
        </p:sp>
        <p:sp>
          <p:nvSpPr>
            <p:cNvPr id="17605" name="Line 32"/>
            <p:cNvSpPr>
              <a:spLocks noChangeShapeType="1"/>
            </p:cNvSpPr>
            <p:nvPr/>
          </p:nvSpPr>
          <p:spPr bwMode="auto">
            <a:xfrm rot="7500000">
              <a:off x="4683" y="1211"/>
              <a:ext cx="0" cy="75"/>
            </a:xfrm>
            <a:prstGeom prst="line">
              <a:avLst/>
            </a:prstGeom>
            <a:noFill/>
            <a:ln w="9525">
              <a:solidFill>
                <a:schemeClr val="tx1"/>
              </a:solidFill>
              <a:round/>
              <a:headEnd/>
              <a:tailEnd type="stealth" w="lg" len="lg"/>
            </a:ln>
          </p:spPr>
          <p:txBody>
            <a:bodyPr/>
            <a:lstStyle/>
            <a:p>
              <a:endParaRPr lang="en-US"/>
            </a:p>
          </p:txBody>
        </p:sp>
        <p:sp>
          <p:nvSpPr>
            <p:cNvPr id="17606" name="Line 33"/>
            <p:cNvSpPr>
              <a:spLocks noChangeShapeType="1"/>
            </p:cNvSpPr>
            <p:nvPr/>
          </p:nvSpPr>
          <p:spPr bwMode="auto">
            <a:xfrm rot="6780000">
              <a:off x="4984" y="1216"/>
              <a:ext cx="0" cy="74"/>
            </a:xfrm>
            <a:prstGeom prst="line">
              <a:avLst/>
            </a:prstGeom>
            <a:noFill/>
            <a:ln w="9525">
              <a:solidFill>
                <a:schemeClr val="tx1"/>
              </a:solidFill>
              <a:round/>
              <a:headEnd/>
              <a:tailEnd type="stealth" w="lg" len="lg"/>
            </a:ln>
          </p:spPr>
          <p:txBody>
            <a:bodyPr/>
            <a:lstStyle/>
            <a:p>
              <a:endParaRPr lang="en-US"/>
            </a:p>
          </p:txBody>
        </p:sp>
        <p:sp>
          <p:nvSpPr>
            <p:cNvPr id="17607" name="Line 34"/>
            <p:cNvSpPr>
              <a:spLocks noChangeShapeType="1"/>
            </p:cNvSpPr>
            <p:nvPr/>
          </p:nvSpPr>
          <p:spPr bwMode="auto">
            <a:xfrm rot="6780000">
              <a:off x="5199" y="1193"/>
              <a:ext cx="0" cy="74"/>
            </a:xfrm>
            <a:prstGeom prst="line">
              <a:avLst/>
            </a:prstGeom>
            <a:noFill/>
            <a:ln w="9525">
              <a:solidFill>
                <a:schemeClr val="tx1"/>
              </a:solidFill>
              <a:round/>
              <a:headEnd/>
              <a:tailEnd type="stealth" w="lg" len="lg"/>
            </a:ln>
          </p:spPr>
          <p:txBody>
            <a:bodyPr/>
            <a:lstStyle/>
            <a:p>
              <a:endParaRPr lang="en-US"/>
            </a:p>
          </p:txBody>
        </p:sp>
        <p:sp>
          <p:nvSpPr>
            <p:cNvPr id="17608" name="Line 35"/>
            <p:cNvSpPr>
              <a:spLocks noChangeShapeType="1"/>
            </p:cNvSpPr>
            <p:nvPr/>
          </p:nvSpPr>
          <p:spPr bwMode="auto">
            <a:xfrm rot="5400000">
              <a:off x="5416" y="1067"/>
              <a:ext cx="0" cy="74"/>
            </a:xfrm>
            <a:prstGeom prst="line">
              <a:avLst/>
            </a:prstGeom>
            <a:noFill/>
            <a:ln w="9525">
              <a:solidFill>
                <a:schemeClr val="tx1"/>
              </a:solidFill>
              <a:round/>
              <a:headEnd/>
              <a:tailEnd type="stealth" w="lg" len="lg"/>
            </a:ln>
          </p:spPr>
          <p:txBody>
            <a:bodyPr/>
            <a:lstStyle/>
            <a:p>
              <a:endParaRPr lang="en-US"/>
            </a:p>
          </p:txBody>
        </p:sp>
        <p:sp>
          <p:nvSpPr>
            <p:cNvPr id="17609" name="Line 36"/>
            <p:cNvSpPr>
              <a:spLocks noChangeShapeType="1"/>
            </p:cNvSpPr>
            <p:nvPr/>
          </p:nvSpPr>
          <p:spPr bwMode="auto">
            <a:xfrm rot="3840000">
              <a:off x="4968" y="926"/>
              <a:ext cx="0" cy="74"/>
            </a:xfrm>
            <a:prstGeom prst="line">
              <a:avLst/>
            </a:prstGeom>
            <a:noFill/>
            <a:ln w="9525">
              <a:solidFill>
                <a:schemeClr val="tx1"/>
              </a:solidFill>
              <a:round/>
              <a:headEnd/>
              <a:tailEnd type="stealth" w="lg" len="lg"/>
            </a:ln>
          </p:spPr>
          <p:txBody>
            <a:bodyPr/>
            <a:lstStyle/>
            <a:p>
              <a:endParaRPr lang="en-US"/>
            </a:p>
          </p:txBody>
        </p:sp>
        <p:sp>
          <p:nvSpPr>
            <p:cNvPr id="17610" name="Line 37"/>
            <p:cNvSpPr>
              <a:spLocks noChangeShapeType="1"/>
            </p:cNvSpPr>
            <p:nvPr/>
          </p:nvSpPr>
          <p:spPr bwMode="auto">
            <a:xfrm rot="4020000">
              <a:off x="5213" y="920"/>
              <a:ext cx="0" cy="75"/>
            </a:xfrm>
            <a:prstGeom prst="line">
              <a:avLst/>
            </a:prstGeom>
            <a:noFill/>
            <a:ln w="9525">
              <a:solidFill>
                <a:schemeClr val="tx1"/>
              </a:solidFill>
              <a:round/>
              <a:headEnd/>
              <a:tailEnd type="stealth" w="lg" len="lg"/>
            </a:ln>
          </p:spPr>
          <p:txBody>
            <a:bodyPr/>
            <a:lstStyle/>
            <a:p>
              <a:endParaRPr lang="en-US"/>
            </a:p>
          </p:txBody>
        </p:sp>
        <p:sp>
          <p:nvSpPr>
            <p:cNvPr id="17611" name="Line 38"/>
            <p:cNvSpPr>
              <a:spLocks noChangeShapeType="1"/>
            </p:cNvSpPr>
            <p:nvPr/>
          </p:nvSpPr>
          <p:spPr bwMode="auto">
            <a:xfrm rot="4080000">
              <a:off x="2059" y="1175"/>
              <a:ext cx="0" cy="74"/>
            </a:xfrm>
            <a:prstGeom prst="line">
              <a:avLst/>
            </a:prstGeom>
            <a:noFill/>
            <a:ln w="9525">
              <a:solidFill>
                <a:schemeClr val="tx1"/>
              </a:solidFill>
              <a:round/>
              <a:headEnd/>
              <a:tailEnd type="stealth" w="lg" len="lg"/>
            </a:ln>
          </p:spPr>
          <p:txBody>
            <a:bodyPr/>
            <a:lstStyle/>
            <a:p>
              <a:endParaRPr lang="en-US"/>
            </a:p>
          </p:txBody>
        </p:sp>
        <p:sp>
          <p:nvSpPr>
            <p:cNvPr id="17612" name="Line 39"/>
            <p:cNvSpPr>
              <a:spLocks noChangeShapeType="1"/>
            </p:cNvSpPr>
            <p:nvPr/>
          </p:nvSpPr>
          <p:spPr bwMode="auto">
            <a:xfrm rot="3360000">
              <a:off x="1859" y="1209"/>
              <a:ext cx="0" cy="74"/>
            </a:xfrm>
            <a:prstGeom prst="line">
              <a:avLst/>
            </a:prstGeom>
            <a:noFill/>
            <a:ln w="9525">
              <a:solidFill>
                <a:schemeClr val="tx1"/>
              </a:solidFill>
              <a:round/>
              <a:headEnd/>
              <a:tailEnd type="stealth" w="lg" len="lg"/>
            </a:ln>
          </p:spPr>
          <p:txBody>
            <a:bodyPr/>
            <a:lstStyle/>
            <a:p>
              <a:endParaRPr lang="en-US"/>
            </a:p>
          </p:txBody>
        </p:sp>
        <p:sp>
          <p:nvSpPr>
            <p:cNvPr id="17613" name="Line 40"/>
            <p:cNvSpPr>
              <a:spLocks noChangeShapeType="1"/>
            </p:cNvSpPr>
            <p:nvPr/>
          </p:nvSpPr>
          <p:spPr bwMode="auto">
            <a:xfrm rot="3540000">
              <a:off x="1607" y="1257"/>
              <a:ext cx="0" cy="74"/>
            </a:xfrm>
            <a:prstGeom prst="line">
              <a:avLst/>
            </a:prstGeom>
            <a:noFill/>
            <a:ln w="9525">
              <a:solidFill>
                <a:schemeClr val="tx1"/>
              </a:solidFill>
              <a:round/>
              <a:headEnd/>
              <a:tailEnd type="stealth" w="lg" len="lg"/>
            </a:ln>
          </p:spPr>
          <p:txBody>
            <a:bodyPr/>
            <a:lstStyle/>
            <a:p>
              <a:endParaRPr lang="en-US"/>
            </a:p>
          </p:txBody>
        </p:sp>
        <p:sp>
          <p:nvSpPr>
            <p:cNvPr id="17614" name="Line 41"/>
            <p:cNvSpPr>
              <a:spLocks noChangeShapeType="1"/>
            </p:cNvSpPr>
            <p:nvPr/>
          </p:nvSpPr>
          <p:spPr bwMode="auto">
            <a:xfrm rot="3720000">
              <a:off x="1368" y="1238"/>
              <a:ext cx="0" cy="75"/>
            </a:xfrm>
            <a:prstGeom prst="line">
              <a:avLst/>
            </a:prstGeom>
            <a:noFill/>
            <a:ln w="9525">
              <a:solidFill>
                <a:schemeClr val="tx1"/>
              </a:solidFill>
              <a:round/>
              <a:headEnd/>
              <a:tailEnd type="stealth" w="lg" len="lg"/>
            </a:ln>
          </p:spPr>
          <p:txBody>
            <a:bodyPr/>
            <a:lstStyle/>
            <a:p>
              <a:endParaRPr lang="en-US"/>
            </a:p>
          </p:txBody>
        </p:sp>
        <p:sp>
          <p:nvSpPr>
            <p:cNvPr id="17615" name="Line 42"/>
            <p:cNvSpPr>
              <a:spLocks noChangeShapeType="1"/>
            </p:cNvSpPr>
            <p:nvPr/>
          </p:nvSpPr>
          <p:spPr bwMode="auto">
            <a:xfrm rot="5400000">
              <a:off x="1201" y="1078"/>
              <a:ext cx="0" cy="75"/>
            </a:xfrm>
            <a:prstGeom prst="line">
              <a:avLst/>
            </a:prstGeom>
            <a:noFill/>
            <a:ln w="9525">
              <a:solidFill>
                <a:schemeClr val="tx1"/>
              </a:solidFill>
              <a:round/>
              <a:headEnd/>
              <a:tailEnd type="stealth" w="lg" len="lg"/>
            </a:ln>
          </p:spPr>
          <p:txBody>
            <a:bodyPr/>
            <a:lstStyle/>
            <a:p>
              <a:endParaRPr lang="en-US"/>
            </a:p>
          </p:txBody>
        </p:sp>
        <p:sp>
          <p:nvSpPr>
            <p:cNvPr id="17616" name="Line 43"/>
            <p:cNvSpPr>
              <a:spLocks noChangeShapeType="1"/>
            </p:cNvSpPr>
            <p:nvPr/>
          </p:nvSpPr>
          <p:spPr bwMode="auto">
            <a:xfrm rot="6540000">
              <a:off x="2068" y="965"/>
              <a:ext cx="0" cy="74"/>
            </a:xfrm>
            <a:prstGeom prst="line">
              <a:avLst/>
            </a:prstGeom>
            <a:noFill/>
            <a:ln w="9525">
              <a:solidFill>
                <a:schemeClr val="tx1"/>
              </a:solidFill>
              <a:round/>
              <a:headEnd/>
              <a:tailEnd type="stealth" w="lg" len="lg"/>
            </a:ln>
          </p:spPr>
          <p:txBody>
            <a:bodyPr/>
            <a:lstStyle/>
            <a:p>
              <a:endParaRPr lang="en-US"/>
            </a:p>
          </p:txBody>
        </p:sp>
        <p:sp>
          <p:nvSpPr>
            <p:cNvPr id="17617" name="Line 44"/>
            <p:cNvSpPr>
              <a:spLocks noChangeShapeType="1"/>
            </p:cNvSpPr>
            <p:nvPr/>
          </p:nvSpPr>
          <p:spPr bwMode="auto">
            <a:xfrm rot="7440000">
              <a:off x="1877" y="933"/>
              <a:ext cx="0" cy="74"/>
            </a:xfrm>
            <a:prstGeom prst="line">
              <a:avLst/>
            </a:prstGeom>
            <a:noFill/>
            <a:ln w="9525">
              <a:solidFill>
                <a:schemeClr val="tx1"/>
              </a:solidFill>
              <a:round/>
              <a:headEnd/>
              <a:tailEnd type="stealth" w="lg" len="lg"/>
            </a:ln>
          </p:spPr>
          <p:txBody>
            <a:bodyPr/>
            <a:lstStyle/>
            <a:p>
              <a:endParaRPr lang="en-US"/>
            </a:p>
          </p:txBody>
        </p:sp>
        <p:sp>
          <p:nvSpPr>
            <p:cNvPr id="17618" name="Line 45"/>
            <p:cNvSpPr>
              <a:spLocks noChangeShapeType="1"/>
            </p:cNvSpPr>
            <p:nvPr/>
          </p:nvSpPr>
          <p:spPr bwMode="auto">
            <a:xfrm rot="7440000">
              <a:off x="1593" y="886"/>
              <a:ext cx="0" cy="75"/>
            </a:xfrm>
            <a:prstGeom prst="line">
              <a:avLst/>
            </a:prstGeom>
            <a:noFill/>
            <a:ln w="9525">
              <a:solidFill>
                <a:schemeClr val="tx1"/>
              </a:solidFill>
              <a:round/>
              <a:headEnd/>
              <a:tailEnd type="stealth" w="lg" len="lg"/>
            </a:ln>
          </p:spPr>
          <p:txBody>
            <a:bodyPr/>
            <a:lstStyle/>
            <a:p>
              <a:endParaRPr lang="en-US"/>
            </a:p>
          </p:txBody>
        </p:sp>
        <p:sp>
          <p:nvSpPr>
            <p:cNvPr id="17619" name="Line 46"/>
            <p:cNvSpPr>
              <a:spLocks noChangeShapeType="1"/>
            </p:cNvSpPr>
            <p:nvPr/>
          </p:nvSpPr>
          <p:spPr bwMode="auto">
            <a:xfrm rot="6720000">
              <a:off x="1360" y="915"/>
              <a:ext cx="0" cy="75"/>
            </a:xfrm>
            <a:prstGeom prst="line">
              <a:avLst/>
            </a:prstGeom>
            <a:noFill/>
            <a:ln w="9525">
              <a:solidFill>
                <a:schemeClr val="tx1"/>
              </a:solidFill>
              <a:round/>
              <a:headEnd/>
              <a:tailEnd type="stealth" w="lg" len="lg"/>
            </a:ln>
          </p:spPr>
          <p:txBody>
            <a:bodyPr/>
            <a:lstStyle/>
            <a:p>
              <a:endParaRPr lang="en-US"/>
            </a:p>
          </p:txBody>
        </p:sp>
      </p:grpSp>
      <p:pic>
        <p:nvPicPr>
          <p:cNvPr id="17411" name="Picture 5" descr="maybienthe"/>
          <p:cNvPicPr>
            <a:picLocks noChangeAspect="1" noChangeArrowheads="1"/>
          </p:cNvPicPr>
          <p:nvPr/>
        </p:nvPicPr>
        <p:blipFill>
          <a:blip r:embed="rId3">
            <a:clrChange>
              <a:clrFrom>
                <a:srgbClr val="FFFFFF"/>
              </a:clrFrom>
              <a:clrTo>
                <a:srgbClr val="FFFFFF">
                  <a:alpha val="0"/>
                </a:srgbClr>
              </a:clrTo>
            </a:clrChange>
          </a:blip>
          <a:srcRect l="10146" t="5357" r="14493" b="17857"/>
          <a:stretch>
            <a:fillRect/>
          </a:stretch>
        </p:blipFill>
        <p:spPr bwMode="auto">
          <a:xfrm>
            <a:off x="3375554" y="3305409"/>
            <a:ext cx="1904375" cy="1576446"/>
          </a:xfrm>
          <a:prstGeom prst="rect">
            <a:avLst/>
          </a:prstGeom>
          <a:noFill/>
          <a:ln w="9525">
            <a:noFill/>
            <a:miter lim="800000"/>
            <a:headEnd/>
            <a:tailEnd/>
          </a:ln>
        </p:spPr>
      </p:pic>
      <p:sp>
        <p:nvSpPr>
          <p:cNvPr id="17412" name="Rectangle 48" descr="Medium wood"/>
          <p:cNvSpPr>
            <a:spLocks noChangeArrowheads="1"/>
          </p:cNvSpPr>
          <p:nvPr/>
        </p:nvSpPr>
        <p:spPr bwMode="auto">
          <a:xfrm>
            <a:off x="176279" y="2772915"/>
            <a:ext cx="2665750" cy="489106"/>
          </a:xfrm>
          <a:prstGeom prst="rect">
            <a:avLst/>
          </a:prstGeom>
          <a:blipFill dpi="0" rotWithShape="1">
            <a:blip r:embed="rId4"/>
            <a:srcRect/>
            <a:tile tx="0" ty="0" sx="100000" sy="100000" flip="none" algn="tl"/>
          </a:blipFill>
          <a:ln w="9525">
            <a:miter lim="800000"/>
            <a:headEnd/>
            <a:tailEnd/>
          </a:ln>
          <a:scene3d>
            <a:camera prst="legacyObliqueTopRight"/>
            <a:lightRig rig="legacyFlat3" dir="b"/>
          </a:scene3d>
          <a:sp3d extrusionH="887400" prstMaterial="legacyMatte">
            <a:bevelT w="13500" h="13500" prst="angle"/>
            <a:bevelB w="13500" h="13500" prst="angle"/>
            <a:extrusionClr>
              <a:srgbClr val="996633"/>
            </a:extrusionClr>
          </a:sp3d>
        </p:spPr>
        <p:txBody>
          <a:bodyPr wrap="none" lIns="91434" tIns="45717" rIns="91434" bIns="45717" anchor="ctr">
            <a:flatTx/>
          </a:bodyPr>
          <a:lstStyle/>
          <a:p>
            <a:endParaRPr lang="vi-VN"/>
          </a:p>
        </p:txBody>
      </p:sp>
      <p:sp>
        <p:nvSpPr>
          <p:cNvPr id="17413" name="AutoShape 49"/>
          <p:cNvSpPr>
            <a:spLocks noChangeArrowheads="1"/>
          </p:cNvSpPr>
          <p:nvPr/>
        </p:nvSpPr>
        <p:spPr bwMode="auto">
          <a:xfrm>
            <a:off x="1884684" y="2968820"/>
            <a:ext cx="183780" cy="18407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lIns="91434" tIns="45717" rIns="91434" bIns="45717" anchor="ctr"/>
          <a:lstStyle/>
          <a:p>
            <a:endParaRPr lang="en-US"/>
          </a:p>
        </p:txBody>
      </p:sp>
      <p:sp>
        <p:nvSpPr>
          <p:cNvPr id="17414" name="AutoShape 50"/>
          <p:cNvSpPr>
            <a:spLocks noChangeArrowheads="1"/>
          </p:cNvSpPr>
          <p:nvPr/>
        </p:nvSpPr>
        <p:spPr bwMode="auto">
          <a:xfrm>
            <a:off x="1167379" y="2968820"/>
            <a:ext cx="183780" cy="18407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434" tIns="45717" rIns="91434" bIns="45717" anchor="ctr"/>
          <a:lstStyle/>
          <a:p>
            <a:endParaRPr lang="en-US"/>
          </a:p>
        </p:txBody>
      </p:sp>
      <p:sp>
        <p:nvSpPr>
          <p:cNvPr id="17415" name="Rectangle 51" descr="Brown marble"/>
          <p:cNvSpPr>
            <a:spLocks noChangeArrowheads="1"/>
          </p:cNvSpPr>
          <p:nvPr/>
        </p:nvSpPr>
        <p:spPr bwMode="auto">
          <a:xfrm>
            <a:off x="668548" y="867768"/>
            <a:ext cx="1944694" cy="1752630"/>
          </a:xfrm>
          <a:prstGeom prst="rect">
            <a:avLst/>
          </a:prstGeom>
          <a:blipFill dpi="0" rotWithShape="1">
            <a:blip r:embed="rId5"/>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663300"/>
            </a:extrusionClr>
          </a:sp3d>
        </p:spPr>
        <p:txBody>
          <a:bodyPr wrap="none" lIns="91434" tIns="45717" rIns="91434" bIns="45717" anchor="ctr">
            <a:flatTx/>
          </a:bodyPr>
          <a:lstStyle/>
          <a:p>
            <a:endParaRPr lang="vi-VN"/>
          </a:p>
        </p:txBody>
      </p:sp>
      <p:sp>
        <p:nvSpPr>
          <p:cNvPr id="17416" name="Rectangle 52"/>
          <p:cNvSpPr>
            <a:spLocks noChangeArrowheads="1"/>
          </p:cNvSpPr>
          <p:nvPr/>
        </p:nvSpPr>
        <p:spPr bwMode="auto">
          <a:xfrm>
            <a:off x="635730" y="867768"/>
            <a:ext cx="1944694" cy="1752630"/>
          </a:xfrm>
          <a:prstGeom prst="rect">
            <a:avLst/>
          </a:prstGeom>
          <a:solidFill>
            <a:schemeClr val="bg1"/>
          </a:solidFill>
          <a:ln w="57150" cmpd="thickThin">
            <a:solidFill>
              <a:srgbClr val="663300"/>
            </a:solidFill>
            <a:miter lim="800000"/>
            <a:headEnd/>
            <a:tailEnd/>
          </a:ln>
        </p:spPr>
        <p:txBody>
          <a:bodyPr wrap="none" lIns="91434" tIns="45717" rIns="91434" bIns="45717" anchor="ctr"/>
          <a:lstStyle/>
          <a:p>
            <a:endParaRPr lang="vi-VN"/>
          </a:p>
        </p:txBody>
      </p:sp>
      <p:sp>
        <p:nvSpPr>
          <p:cNvPr id="17417" name="Rectangle 53"/>
          <p:cNvSpPr>
            <a:spLocks noChangeArrowheads="1"/>
          </p:cNvSpPr>
          <p:nvPr/>
        </p:nvSpPr>
        <p:spPr bwMode="auto">
          <a:xfrm>
            <a:off x="718243" y="928249"/>
            <a:ext cx="1787168" cy="990045"/>
          </a:xfrm>
          <a:prstGeom prst="rect">
            <a:avLst/>
          </a:prstGeom>
          <a:solidFill>
            <a:schemeClr val="bg1">
              <a:alpha val="38039"/>
            </a:schemeClr>
          </a:solidFill>
          <a:ln w="19050">
            <a:solidFill>
              <a:schemeClr val="tx1"/>
            </a:solidFill>
            <a:miter lim="800000"/>
            <a:headEnd/>
            <a:tailEnd/>
          </a:ln>
        </p:spPr>
        <p:txBody>
          <a:bodyPr wrap="none" lIns="91434" tIns="45717" rIns="91434" bIns="45717" anchor="ctr"/>
          <a:lstStyle/>
          <a:p>
            <a:endParaRPr lang="vi-VN"/>
          </a:p>
        </p:txBody>
      </p:sp>
      <p:sp>
        <p:nvSpPr>
          <p:cNvPr id="17418" name="Oval 54"/>
          <p:cNvSpPr>
            <a:spLocks noChangeArrowheads="1"/>
          </p:cNvSpPr>
          <p:nvPr/>
        </p:nvSpPr>
        <p:spPr bwMode="auto">
          <a:xfrm>
            <a:off x="860766" y="1029490"/>
            <a:ext cx="1511498" cy="1510705"/>
          </a:xfrm>
          <a:prstGeom prst="ellipse">
            <a:avLst/>
          </a:prstGeom>
          <a:solidFill>
            <a:srgbClr val="FFFFCC"/>
          </a:solidFill>
          <a:ln w="12700">
            <a:solidFill>
              <a:schemeClr val="accent2"/>
            </a:solidFill>
            <a:round/>
            <a:headEnd/>
            <a:tailEnd/>
          </a:ln>
        </p:spPr>
        <p:txBody>
          <a:bodyPr wrap="none" lIns="91434" tIns="45717" rIns="91434" bIns="45717" anchor="ctr"/>
          <a:lstStyle/>
          <a:p>
            <a:endParaRPr lang="vi-VN"/>
          </a:p>
        </p:txBody>
      </p:sp>
      <p:sp>
        <p:nvSpPr>
          <p:cNvPr id="22539" name="Text Box 55"/>
          <p:cNvSpPr txBox="1">
            <a:spLocks noChangeArrowheads="1"/>
          </p:cNvSpPr>
          <p:nvPr/>
        </p:nvSpPr>
        <p:spPr bwMode="auto">
          <a:xfrm rot="6420000">
            <a:off x="817353" y="1435172"/>
            <a:ext cx="354996" cy="369326"/>
          </a:xfrm>
          <a:prstGeom prst="rect">
            <a:avLst/>
          </a:prstGeom>
          <a:noFill/>
          <a:ln w="6350">
            <a:noFill/>
            <a:miter lim="800000"/>
            <a:headEnd/>
            <a:tailEnd/>
          </a:ln>
        </p:spPr>
        <p:txBody>
          <a:bodyPr lIns="91434" tIns="45717" rIns="91434" bIns="45717">
            <a:spAutoFit/>
          </a:bodyPr>
          <a:lstStyle/>
          <a:p>
            <a:pPr algn="ctr" eaLnBrk="1" hangingPunct="1">
              <a:defRPr/>
            </a:pPr>
            <a:r>
              <a:rPr lang="vi-VN" dirty="0">
                <a:solidFill>
                  <a:schemeClr val="accent2">
                    <a:lumMod val="75000"/>
                  </a:schemeClr>
                </a:solidFill>
                <a:latin typeface="Arial" charset="0"/>
              </a:rPr>
              <a:t>6</a:t>
            </a:r>
            <a:endParaRPr lang="en-US" dirty="0">
              <a:solidFill>
                <a:schemeClr val="accent2">
                  <a:lumMod val="75000"/>
                </a:schemeClr>
              </a:solidFill>
              <a:latin typeface="Arial" charset="0"/>
            </a:endParaRPr>
          </a:p>
        </p:txBody>
      </p:sp>
      <p:sp>
        <p:nvSpPr>
          <p:cNvPr id="17420" name="Oval 56"/>
          <p:cNvSpPr>
            <a:spLocks noChangeArrowheads="1"/>
          </p:cNvSpPr>
          <p:nvPr/>
        </p:nvSpPr>
        <p:spPr bwMode="auto">
          <a:xfrm rot="5400000">
            <a:off x="805197" y="983719"/>
            <a:ext cx="1613261" cy="1612765"/>
          </a:xfrm>
          <a:prstGeom prst="ellipse">
            <a:avLst/>
          </a:prstGeom>
          <a:noFill/>
          <a:ln w="12700">
            <a:solidFill>
              <a:srgbClr val="003300"/>
            </a:solidFill>
            <a:round/>
            <a:headEnd/>
            <a:tailEnd/>
          </a:ln>
        </p:spPr>
        <p:txBody>
          <a:bodyPr wrap="none" lIns="91434" tIns="45717" rIns="91434" bIns="45717" anchor="ctr"/>
          <a:lstStyle/>
          <a:p>
            <a:endParaRPr lang="vi-VN"/>
          </a:p>
        </p:txBody>
      </p:sp>
      <p:grpSp>
        <p:nvGrpSpPr>
          <p:cNvPr id="3" name="Group 57"/>
          <p:cNvGrpSpPr>
            <a:grpSpLocks/>
          </p:cNvGrpSpPr>
          <p:nvPr/>
        </p:nvGrpSpPr>
        <p:grpSpPr bwMode="auto">
          <a:xfrm>
            <a:off x="926192" y="992675"/>
            <a:ext cx="1374087" cy="840157"/>
            <a:chOff x="4133" y="2571"/>
            <a:chExt cx="866" cy="529"/>
          </a:xfrm>
        </p:grpSpPr>
        <p:sp>
          <p:nvSpPr>
            <p:cNvPr id="17539" name="Arc 58"/>
            <p:cNvSpPr>
              <a:spLocks/>
            </p:cNvSpPr>
            <p:nvPr/>
          </p:nvSpPr>
          <p:spPr bwMode="auto">
            <a:xfrm rot="6681726" flipH="1">
              <a:off x="4397" y="2586"/>
              <a:ext cx="392" cy="636"/>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p:spPr>
          <p:txBody>
            <a:bodyPr wrap="none" anchor="ctr"/>
            <a:lstStyle/>
            <a:p>
              <a:endParaRPr lang="en-US"/>
            </a:p>
          </p:txBody>
        </p:sp>
        <p:sp>
          <p:nvSpPr>
            <p:cNvPr id="17540" name="Line 59"/>
            <p:cNvSpPr>
              <a:spLocks noChangeShapeType="1"/>
            </p:cNvSpPr>
            <p:nvPr/>
          </p:nvSpPr>
          <p:spPr bwMode="auto">
            <a:xfrm rot="10800000">
              <a:off x="4566" y="2709"/>
              <a:ext cx="0" cy="93"/>
            </a:xfrm>
            <a:prstGeom prst="line">
              <a:avLst/>
            </a:prstGeom>
            <a:noFill/>
            <a:ln w="9525">
              <a:solidFill>
                <a:srgbClr val="FF0000"/>
              </a:solidFill>
              <a:round/>
              <a:headEnd/>
              <a:tailEnd/>
            </a:ln>
          </p:spPr>
          <p:txBody>
            <a:bodyPr/>
            <a:lstStyle/>
            <a:p>
              <a:endParaRPr lang="en-US"/>
            </a:p>
          </p:txBody>
        </p:sp>
        <p:sp>
          <p:nvSpPr>
            <p:cNvPr id="17541" name="Text Box 60"/>
            <p:cNvSpPr txBox="1">
              <a:spLocks noChangeArrowheads="1"/>
            </p:cNvSpPr>
            <p:nvPr/>
          </p:nvSpPr>
          <p:spPr bwMode="auto">
            <a:xfrm rot="18600000">
              <a:off x="4140" y="2693"/>
              <a:ext cx="220" cy="233"/>
            </a:xfrm>
            <a:prstGeom prst="rect">
              <a:avLst/>
            </a:prstGeom>
            <a:noFill/>
            <a:ln w="3175">
              <a:noFill/>
              <a:miter lim="800000"/>
              <a:headEnd/>
              <a:tailEnd/>
            </a:ln>
          </p:spPr>
          <p:txBody>
            <a:bodyPr>
              <a:spAutoFit/>
            </a:bodyPr>
            <a:lstStyle/>
            <a:p>
              <a:pPr algn="ctr" eaLnBrk="1" hangingPunct="1"/>
              <a:r>
                <a:rPr lang="vi-VN">
                  <a:solidFill>
                    <a:srgbClr val="0000FF"/>
                  </a:solidFill>
                  <a:latin typeface=".VnTime" pitchFamily="34" charset="0"/>
                </a:rPr>
                <a:t>6</a:t>
              </a:r>
              <a:endParaRPr lang="en-US">
                <a:latin typeface="Arial" charset="0"/>
              </a:endParaRPr>
            </a:p>
          </p:txBody>
        </p:sp>
        <p:sp>
          <p:nvSpPr>
            <p:cNvPr id="17542" name="Text Box 61"/>
            <p:cNvSpPr txBox="1">
              <a:spLocks noChangeArrowheads="1"/>
            </p:cNvSpPr>
            <p:nvPr/>
          </p:nvSpPr>
          <p:spPr bwMode="auto">
            <a:xfrm rot="20100000">
              <a:off x="4241" y="2582"/>
              <a:ext cx="301" cy="233"/>
            </a:xfrm>
            <a:prstGeom prst="rect">
              <a:avLst/>
            </a:prstGeom>
            <a:noFill/>
            <a:ln w="12700">
              <a:noFill/>
              <a:miter lim="800000"/>
              <a:headEnd/>
              <a:tailEnd/>
            </a:ln>
          </p:spPr>
          <p:txBody>
            <a:bodyPr>
              <a:spAutoFit/>
            </a:bodyPr>
            <a:lstStyle/>
            <a:p>
              <a:pPr algn="ctr" eaLnBrk="1" hangingPunct="1"/>
              <a:r>
                <a:rPr lang="vi-VN">
                  <a:solidFill>
                    <a:srgbClr val="0000FF"/>
                  </a:solidFill>
                  <a:latin typeface=".VnTime" pitchFamily="34" charset="0"/>
                </a:rPr>
                <a:t>3</a:t>
              </a:r>
              <a:endParaRPr lang="en-US">
                <a:latin typeface="Arial" charset="0"/>
              </a:endParaRPr>
            </a:p>
          </p:txBody>
        </p:sp>
        <p:sp>
          <p:nvSpPr>
            <p:cNvPr id="17543" name="Line 62"/>
            <p:cNvSpPr>
              <a:spLocks noChangeShapeType="1"/>
            </p:cNvSpPr>
            <p:nvPr/>
          </p:nvSpPr>
          <p:spPr bwMode="auto">
            <a:xfrm rot="300000">
              <a:off x="4598" y="2709"/>
              <a:ext cx="0" cy="38"/>
            </a:xfrm>
            <a:prstGeom prst="line">
              <a:avLst/>
            </a:prstGeom>
            <a:noFill/>
            <a:ln w="6350">
              <a:solidFill>
                <a:srgbClr val="0000FF"/>
              </a:solidFill>
              <a:round/>
              <a:headEnd/>
              <a:tailEnd/>
            </a:ln>
          </p:spPr>
          <p:txBody>
            <a:bodyPr/>
            <a:lstStyle/>
            <a:p>
              <a:endParaRPr lang="en-US"/>
            </a:p>
          </p:txBody>
        </p:sp>
        <p:sp>
          <p:nvSpPr>
            <p:cNvPr id="17544" name="Line 63"/>
            <p:cNvSpPr>
              <a:spLocks noChangeShapeType="1"/>
            </p:cNvSpPr>
            <p:nvPr/>
          </p:nvSpPr>
          <p:spPr bwMode="auto">
            <a:xfrm rot="600000">
              <a:off x="4627" y="2712"/>
              <a:ext cx="0" cy="39"/>
            </a:xfrm>
            <a:prstGeom prst="line">
              <a:avLst/>
            </a:prstGeom>
            <a:noFill/>
            <a:ln w="6350">
              <a:solidFill>
                <a:srgbClr val="0000FF"/>
              </a:solidFill>
              <a:round/>
              <a:headEnd/>
              <a:tailEnd/>
            </a:ln>
          </p:spPr>
          <p:txBody>
            <a:bodyPr/>
            <a:lstStyle/>
            <a:p>
              <a:endParaRPr lang="en-US"/>
            </a:p>
          </p:txBody>
        </p:sp>
        <p:sp>
          <p:nvSpPr>
            <p:cNvPr id="17545" name="Line 64"/>
            <p:cNvSpPr>
              <a:spLocks noChangeShapeType="1"/>
            </p:cNvSpPr>
            <p:nvPr/>
          </p:nvSpPr>
          <p:spPr bwMode="auto">
            <a:xfrm rot="900000">
              <a:off x="4656" y="2720"/>
              <a:ext cx="0" cy="38"/>
            </a:xfrm>
            <a:prstGeom prst="line">
              <a:avLst/>
            </a:prstGeom>
            <a:noFill/>
            <a:ln w="6350">
              <a:solidFill>
                <a:srgbClr val="0000FF"/>
              </a:solidFill>
              <a:round/>
              <a:headEnd/>
              <a:tailEnd/>
            </a:ln>
          </p:spPr>
          <p:txBody>
            <a:bodyPr/>
            <a:lstStyle/>
            <a:p>
              <a:endParaRPr lang="en-US"/>
            </a:p>
          </p:txBody>
        </p:sp>
        <p:sp>
          <p:nvSpPr>
            <p:cNvPr id="17546" name="Line 65"/>
            <p:cNvSpPr>
              <a:spLocks noChangeShapeType="1"/>
            </p:cNvSpPr>
            <p:nvPr/>
          </p:nvSpPr>
          <p:spPr bwMode="auto">
            <a:xfrm rot="1200000">
              <a:off x="4684" y="2730"/>
              <a:ext cx="0" cy="39"/>
            </a:xfrm>
            <a:prstGeom prst="line">
              <a:avLst/>
            </a:prstGeom>
            <a:noFill/>
            <a:ln w="6350">
              <a:solidFill>
                <a:srgbClr val="0000FF"/>
              </a:solidFill>
              <a:round/>
              <a:headEnd/>
              <a:tailEnd/>
            </a:ln>
          </p:spPr>
          <p:txBody>
            <a:bodyPr/>
            <a:lstStyle/>
            <a:p>
              <a:endParaRPr lang="en-US"/>
            </a:p>
          </p:txBody>
        </p:sp>
        <p:sp>
          <p:nvSpPr>
            <p:cNvPr id="17547" name="Line 66"/>
            <p:cNvSpPr>
              <a:spLocks noChangeShapeType="1"/>
            </p:cNvSpPr>
            <p:nvPr/>
          </p:nvSpPr>
          <p:spPr bwMode="auto">
            <a:xfrm rot="1500000">
              <a:off x="4706" y="2741"/>
              <a:ext cx="0" cy="87"/>
            </a:xfrm>
            <a:prstGeom prst="line">
              <a:avLst/>
            </a:prstGeom>
            <a:noFill/>
            <a:ln w="9525">
              <a:solidFill>
                <a:srgbClr val="FF0000"/>
              </a:solidFill>
              <a:round/>
              <a:headEnd/>
              <a:tailEnd/>
            </a:ln>
          </p:spPr>
          <p:txBody>
            <a:bodyPr/>
            <a:lstStyle/>
            <a:p>
              <a:endParaRPr lang="en-US"/>
            </a:p>
          </p:txBody>
        </p:sp>
        <p:sp>
          <p:nvSpPr>
            <p:cNvPr id="17548" name="Line 67"/>
            <p:cNvSpPr>
              <a:spLocks noChangeShapeType="1"/>
            </p:cNvSpPr>
            <p:nvPr/>
          </p:nvSpPr>
          <p:spPr bwMode="auto">
            <a:xfrm rot="1800000">
              <a:off x="4738" y="2759"/>
              <a:ext cx="0" cy="39"/>
            </a:xfrm>
            <a:prstGeom prst="line">
              <a:avLst/>
            </a:prstGeom>
            <a:noFill/>
            <a:ln w="6350">
              <a:solidFill>
                <a:srgbClr val="0000FF"/>
              </a:solidFill>
              <a:round/>
              <a:headEnd/>
              <a:tailEnd/>
            </a:ln>
          </p:spPr>
          <p:txBody>
            <a:bodyPr/>
            <a:lstStyle/>
            <a:p>
              <a:endParaRPr lang="en-US"/>
            </a:p>
          </p:txBody>
        </p:sp>
        <p:sp>
          <p:nvSpPr>
            <p:cNvPr id="17549" name="Line 68"/>
            <p:cNvSpPr>
              <a:spLocks noChangeShapeType="1"/>
            </p:cNvSpPr>
            <p:nvPr/>
          </p:nvSpPr>
          <p:spPr bwMode="auto">
            <a:xfrm rot="2100000">
              <a:off x="4760" y="2774"/>
              <a:ext cx="0" cy="38"/>
            </a:xfrm>
            <a:prstGeom prst="line">
              <a:avLst/>
            </a:prstGeom>
            <a:noFill/>
            <a:ln w="6350">
              <a:solidFill>
                <a:srgbClr val="0000FF"/>
              </a:solidFill>
              <a:round/>
              <a:headEnd/>
              <a:tailEnd/>
            </a:ln>
          </p:spPr>
          <p:txBody>
            <a:bodyPr/>
            <a:lstStyle/>
            <a:p>
              <a:endParaRPr lang="en-US"/>
            </a:p>
          </p:txBody>
        </p:sp>
        <p:sp>
          <p:nvSpPr>
            <p:cNvPr id="17550" name="Line 69"/>
            <p:cNvSpPr>
              <a:spLocks noChangeShapeType="1"/>
            </p:cNvSpPr>
            <p:nvPr/>
          </p:nvSpPr>
          <p:spPr bwMode="auto">
            <a:xfrm rot="2400000">
              <a:off x="4785" y="2792"/>
              <a:ext cx="0" cy="38"/>
            </a:xfrm>
            <a:prstGeom prst="line">
              <a:avLst/>
            </a:prstGeom>
            <a:noFill/>
            <a:ln w="6350">
              <a:solidFill>
                <a:srgbClr val="0000FF"/>
              </a:solidFill>
              <a:round/>
              <a:headEnd/>
              <a:tailEnd/>
            </a:ln>
          </p:spPr>
          <p:txBody>
            <a:bodyPr/>
            <a:lstStyle/>
            <a:p>
              <a:endParaRPr lang="en-US"/>
            </a:p>
          </p:txBody>
        </p:sp>
        <p:sp>
          <p:nvSpPr>
            <p:cNvPr id="17551" name="Line 70"/>
            <p:cNvSpPr>
              <a:spLocks noChangeShapeType="1"/>
            </p:cNvSpPr>
            <p:nvPr/>
          </p:nvSpPr>
          <p:spPr bwMode="auto">
            <a:xfrm rot="2700000">
              <a:off x="4806" y="2814"/>
              <a:ext cx="0" cy="39"/>
            </a:xfrm>
            <a:prstGeom prst="line">
              <a:avLst/>
            </a:prstGeom>
            <a:noFill/>
            <a:ln w="6350">
              <a:solidFill>
                <a:srgbClr val="0000FF"/>
              </a:solidFill>
              <a:round/>
              <a:headEnd/>
              <a:tailEnd/>
            </a:ln>
          </p:spPr>
          <p:txBody>
            <a:bodyPr/>
            <a:lstStyle/>
            <a:p>
              <a:endParaRPr lang="en-US"/>
            </a:p>
          </p:txBody>
        </p:sp>
        <p:sp>
          <p:nvSpPr>
            <p:cNvPr id="17552" name="Line 71"/>
            <p:cNvSpPr>
              <a:spLocks noChangeShapeType="1"/>
            </p:cNvSpPr>
            <p:nvPr/>
          </p:nvSpPr>
          <p:spPr bwMode="auto">
            <a:xfrm rot="3000000">
              <a:off x="4810" y="2828"/>
              <a:ext cx="0" cy="86"/>
            </a:xfrm>
            <a:prstGeom prst="line">
              <a:avLst/>
            </a:prstGeom>
            <a:noFill/>
            <a:ln w="9525">
              <a:solidFill>
                <a:srgbClr val="FF0000"/>
              </a:solidFill>
              <a:round/>
              <a:headEnd/>
              <a:tailEnd/>
            </a:ln>
          </p:spPr>
          <p:txBody>
            <a:bodyPr/>
            <a:lstStyle/>
            <a:p>
              <a:endParaRPr lang="en-US"/>
            </a:p>
          </p:txBody>
        </p:sp>
        <p:sp>
          <p:nvSpPr>
            <p:cNvPr id="17553" name="Line 72"/>
            <p:cNvSpPr>
              <a:spLocks noChangeShapeType="1"/>
            </p:cNvSpPr>
            <p:nvPr/>
          </p:nvSpPr>
          <p:spPr bwMode="auto">
            <a:xfrm rot="7800000">
              <a:off x="4324" y="2826"/>
              <a:ext cx="0" cy="93"/>
            </a:xfrm>
            <a:prstGeom prst="line">
              <a:avLst/>
            </a:prstGeom>
            <a:noFill/>
            <a:ln w="9525">
              <a:solidFill>
                <a:srgbClr val="FF0000"/>
              </a:solidFill>
              <a:round/>
              <a:headEnd/>
              <a:tailEnd/>
            </a:ln>
          </p:spPr>
          <p:txBody>
            <a:bodyPr/>
            <a:lstStyle/>
            <a:p>
              <a:endParaRPr lang="en-US"/>
            </a:p>
          </p:txBody>
        </p:sp>
        <p:sp>
          <p:nvSpPr>
            <p:cNvPr id="17554" name="Line 73"/>
            <p:cNvSpPr>
              <a:spLocks noChangeShapeType="1"/>
            </p:cNvSpPr>
            <p:nvPr/>
          </p:nvSpPr>
          <p:spPr bwMode="auto">
            <a:xfrm rot="-2700000">
              <a:off x="4323" y="2813"/>
              <a:ext cx="0" cy="39"/>
            </a:xfrm>
            <a:prstGeom prst="line">
              <a:avLst/>
            </a:prstGeom>
            <a:noFill/>
            <a:ln w="6350">
              <a:solidFill>
                <a:srgbClr val="0000FF"/>
              </a:solidFill>
              <a:round/>
              <a:headEnd/>
              <a:tailEnd/>
            </a:ln>
          </p:spPr>
          <p:txBody>
            <a:bodyPr/>
            <a:lstStyle/>
            <a:p>
              <a:endParaRPr lang="en-US"/>
            </a:p>
          </p:txBody>
        </p:sp>
        <p:sp>
          <p:nvSpPr>
            <p:cNvPr id="17555" name="Line 74"/>
            <p:cNvSpPr>
              <a:spLocks noChangeShapeType="1"/>
            </p:cNvSpPr>
            <p:nvPr/>
          </p:nvSpPr>
          <p:spPr bwMode="auto">
            <a:xfrm rot="-2400000">
              <a:off x="4344" y="2794"/>
              <a:ext cx="0" cy="37"/>
            </a:xfrm>
            <a:prstGeom prst="line">
              <a:avLst/>
            </a:prstGeom>
            <a:noFill/>
            <a:ln w="6350">
              <a:solidFill>
                <a:srgbClr val="0000FF"/>
              </a:solidFill>
              <a:round/>
              <a:headEnd/>
              <a:tailEnd/>
            </a:ln>
          </p:spPr>
          <p:txBody>
            <a:bodyPr/>
            <a:lstStyle/>
            <a:p>
              <a:endParaRPr lang="en-US"/>
            </a:p>
          </p:txBody>
        </p:sp>
        <p:sp>
          <p:nvSpPr>
            <p:cNvPr id="17556" name="Line 75"/>
            <p:cNvSpPr>
              <a:spLocks noChangeShapeType="1"/>
            </p:cNvSpPr>
            <p:nvPr/>
          </p:nvSpPr>
          <p:spPr bwMode="auto">
            <a:xfrm rot="-2100000">
              <a:off x="4369" y="2776"/>
              <a:ext cx="0" cy="37"/>
            </a:xfrm>
            <a:prstGeom prst="line">
              <a:avLst/>
            </a:prstGeom>
            <a:noFill/>
            <a:ln w="6350">
              <a:solidFill>
                <a:srgbClr val="0000FF"/>
              </a:solidFill>
              <a:round/>
              <a:headEnd/>
              <a:tailEnd/>
            </a:ln>
          </p:spPr>
          <p:txBody>
            <a:bodyPr/>
            <a:lstStyle/>
            <a:p>
              <a:endParaRPr lang="en-US"/>
            </a:p>
          </p:txBody>
        </p:sp>
        <p:sp>
          <p:nvSpPr>
            <p:cNvPr id="17557" name="Line 76"/>
            <p:cNvSpPr>
              <a:spLocks noChangeShapeType="1"/>
            </p:cNvSpPr>
            <p:nvPr/>
          </p:nvSpPr>
          <p:spPr bwMode="auto">
            <a:xfrm rot="-1800000">
              <a:off x="4392" y="2758"/>
              <a:ext cx="0" cy="37"/>
            </a:xfrm>
            <a:prstGeom prst="line">
              <a:avLst/>
            </a:prstGeom>
            <a:noFill/>
            <a:ln w="6350">
              <a:solidFill>
                <a:srgbClr val="0000FF"/>
              </a:solidFill>
              <a:round/>
              <a:headEnd/>
              <a:tailEnd/>
            </a:ln>
          </p:spPr>
          <p:txBody>
            <a:bodyPr/>
            <a:lstStyle/>
            <a:p>
              <a:endParaRPr lang="en-US"/>
            </a:p>
          </p:txBody>
        </p:sp>
        <p:sp>
          <p:nvSpPr>
            <p:cNvPr id="17558" name="Line 77"/>
            <p:cNvSpPr>
              <a:spLocks noChangeShapeType="1"/>
            </p:cNvSpPr>
            <p:nvPr/>
          </p:nvSpPr>
          <p:spPr bwMode="auto">
            <a:xfrm rot="-1500000">
              <a:off x="4431" y="2740"/>
              <a:ext cx="0" cy="86"/>
            </a:xfrm>
            <a:prstGeom prst="line">
              <a:avLst/>
            </a:prstGeom>
            <a:noFill/>
            <a:ln w="9525">
              <a:solidFill>
                <a:srgbClr val="FF0000"/>
              </a:solidFill>
              <a:round/>
              <a:headEnd/>
              <a:tailEnd/>
            </a:ln>
          </p:spPr>
          <p:txBody>
            <a:bodyPr/>
            <a:lstStyle/>
            <a:p>
              <a:endParaRPr lang="en-US"/>
            </a:p>
          </p:txBody>
        </p:sp>
        <p:sp>
          <p:nvSpPr>
            <p:cNvPr id="17559" name="Line 78"/>
            <p:cNvSpPr>
              <a:spLocks noChangeShapeType="1"/>
            </p:cNvSpPr>
            <p:nvPr/>
          </p:nvSpPr>
          <p:spPr bwMode="auto">
            <a:xfrm rot="-1200000">
              <a:off x="4448" y="2730"/>
              <a:ext cx="0" cy="39"/>
            </a:xfrm>
            <a:prstGeom prst="line">
              <a:avLst/>
            </a:prstGeom>
            <a:noFill/>
            <a:ln w="6350">
              <a:solidFill>
                <a:srgbClr val="0000FF"/>
              </a:solidFill>
              <a:round/>
              <a:headEnd/>
              <a:tailEnd/>
            </a:ln>
          </p:spPr>
          <p:txBody>
            <a:bodyPr/>
            <a:lstStyle/>
            <a:p>
              <a:endParaRPr lang="en-US"/>
            </a:p>
          </p:txBody>
        </p:sp>
        <p:sp>
          <p:nvSpPr>
            <p:cNvPr id="17560" name="Line 79"/>
            <p:cNvSpPr>
              <a:spLocks noChangeShapeType="1"/>
            </p:cNvSpPr>
            <p:nvPr/>
          </p:nvSpPr>
          <p:spPr bwMode="auto">
            <a:xfrm rot="-900000">
              <a:off x="4473" y="2723"/>
              <a:ext cx="0" cy="39"/>
            </a:xfrm>
            <a:prstGeom prst="line">
              <a:avLst/>
            </a:prstGeom>
            <a:noFill/>
            <a:ln w="6350">
              <a:solidFill>
                <a:srgbClr val="0000FF"/>
              </a:solidFill>
              <a:round/>
              <a:headEnd/>
              <a:tailEnd/>
            </a:ln>
          </p:spPr>
          <p:txBody>
            <a:bodyPr/>
            <a:lstStyle/>
            <a:p>
              <a:endParaRPr lang="en-US"/>
            </a:p>
          </p:txBody>
        </p:sp>
        <p:sp>
          <p:nvSpPr>
            <p:cNvPr id="17561" name="Line 80"/>
            <p:cNvSpPr>
              <a:spLocks noChangeShapeType="1"/>
            </p:cNvSpPr>
            <p:nvPr/>
          </p:nvSpPr>
          <p:spPr bwMode="auto">
            <a:xfrm rot="-600000">
              <a:off x="4503" y="2716"/>
              <a:ext cx="0" cy="38"/>
            </a:xfrm>
            <a:prstGeom prst="line">
              <a:avLst/>
            </a:prstGeom>
            <a:noFill/>
            <a:ln w="6350">
              <a:solidFill>
                <a:srgbClr val="0000FF"/>
              </a:solidFill>
              <a:round/>
              <a:headEnd/>
              <a:tailEnd/>
            </a:ln>
          </p:spPr>
          <p:txBody>
            <a:bodyPr/>
            <a:lstStyle/>
            <a:p>
              <a:endParaRPr lang="en-US"/>
            </a:p>
          </p:txBody>
        </p:sp>
        <p:sp>
          <p:nvSpPr>
            <p:cNvPr id="17562" name="Line 81"/>
            <p:cNvSpPr>
              <a:spLocks noChangeShapeType="1"/>
            </p:cNvSpPr>
            <p:nvPr/>
          </p:nvSpPr>
          <p:spPr bwMode="auto">
            <a:xfrm rot="-300000">
              <a:off x="4534" y="2711"/>
              <a:ext cx="0" cy="37"/>
            </a:xfrm>
            <a:prstGeom prst="line">
              <a:avLst/>
            </a:prstGeom>
            <a:noFill/>
            <a:ln w="6350">
              <a:solidFill>
                <a:srgbClr val="0000FF"/>
              </a:solidFill>
              <a:round/>
              <a:headEnd/>
              <a:tailEnd/>
            </a:ln>
          </p:spPr>
          <p:txBody>
            <a:bodyPr/>
            <a:lstStyle/>
            <a:p>
              <a:endParaRPr lang="en-US"/>
            </a:p>
          </p:txBody>
        </p:sp>
        <p:sp>
          <p:nvSpPr>
            <p:cNvPr id="17563" name="Line 82"/>
            <p:cNvSpPr>
              <a:spLocks noChangeShapeType="1"/>
            </p:cNvSpPr>
            <p:nvPr/>
          </p:nvSpPr>
          <p:spPr bwMode="auto">
            <a:xfrm rot="6300000">
              <a:off x="4266" y="2946"/>
              <a:ext cx="0" cy="94"/>
            </a:xfrm>
            <a:prstGeom prst="line">
              <a:avLst/>
            </a:prstGeom>
            <a:noFill/>
            <a:ln w="9525">
              <a:solidFill>
                <a:srgbClr val="FF0000"/>
              </a:solidFill>
              <a:round/>
              <a:headEnd/>
              <a:tailEnd/>
            </a:ln>
          </p:spPr>
          <p:txBody>
            <a:bodyPr/>
            <a:lstStyle/>
            <a:p>
              <a:endParaRPr lang="en-US"/>
            </a:p>
          </p:txBody>
        </p:sp>
        <p:sp>
          <p:nvSpPr>
            <p:cNvPr id="17564" name="Line 83"/>
            <p:cNvSpPr>
              <a:spLocks noChangeShapeType="1"/>
            </p:cNvSpPr>
            <p:nvPr/>
          </p:nvSpPr>
          <p:spPr bwMode="auto">
            <a:xfrm rot="-4200000">
              <a:off x="4248" y="2938"/>
              <a:ext cx="0" cy="37"/>
            </a:xfrm>
            <a:prstGeom prst="line">
              <a:avLst/>
            </a:prstGeom>
            <a:noFill/>
            <a:ln w="6350">
              <a:solidFill>
                <a:srgbClr val="0000FF"/>
              </a:solidFill>
              <a:round/>
              <a:headEnd/>
              <a:tailEnd/>
            </a:ln>
          </p:spPr>
          <p:txBody>
            <a:bodyPr/>
            <a:lstStyle/>
            <a:p>
              <a:endParaRPr lang="en-US"/>
            </a:p>
          </p:txBody>
        </p:sp>
        <p:sp>
          <p:nvSpPr>
            <p:cNvPr id="17565" name="Line 84"/>
            <p:cNvSpPr>
              <a:spLocks noChangeShapeType="1"/>
            </p:cNvSpPr>
            <p:nvPr/>
          </p:nvSpPr>
          <p:spPr bwMode="auto">
            <a:xfrm rot="-3900000">
              <a:off x="4258" y="2912"/>
              <a:ext cx="0" cy="38"/>
            </a:xfrm>
            <a:prstGeom prst="line">
              <a:avLst/>
            </a:prstGeom>
            <a:noFill/>
            <a:ln w="6350">
              <a:solidFill>
                <a:srgbClr val="0000FF"/>
              </a:solidFill>
              <a:round/>
              <a:headEnd/>
              <a:tailEnd/>
            </a:ln>
          </p:spPr>
          <p:txBody>
            <a:bodyPr/>
            <a:lstStyle/>
            <a:p>
              <a:endParaRPr lang="en-US"/>
            </a:p>
          </p:txBody>
        </p:sp>
        <p:sp>
          <p:nvSpPr>
            <p:cNvPr id="17566" name="Line 85"/>
            <p:cNvSpPr>
              <a:spLocks noChangeShapeType="1"/>
            </p:cNvSpPr>
            <p:nvPr/>
          </p:nvSpPr>
          <p:spPr bwMode="auto">
            <a:xfrm rot="-3600000">
              <a:off x="4273" y="2887"/>
              <a:ext cx="0" cy="37"/>
            </a:xfrm>
            <a:prstGeom prst="line">
              <a:avLst/>
            </a:prstGeom>
            <a:noFill/>
            <a:ln w="6350">
              <a:solidFill>
                <a:srgbClr val="0000FF"/>
              </a:solidFill>
              <a:round/>
              <a:headEnd/>
              <a:tailEnd/>
            </a:ln>
          </p:spPr>
          <p:txBody>
            <a:bodyPr/>
            <a:lstStyle/>
            <a:p>
              <a:endParaRPr lang="en-US"/>
            </a:p>
          </p:txBody>
        </p:sp>
        <p:sp>
          <p:nvSpPr>
            <p:cNvPr id="17567" name="Line 86"/>
            <p:cNvSpPr>
              <a:spLocks noChangeShapeType="1"/>
            </p:cNvSpPr>
            <p:nvPr/>
          </p:nvSpPr>
          <p:spPr bwMode="auto">
            <a:xfrm rot="-3300000">
              <a:off x="4287" y="2859"/>
              <a:ext cx="0" cy="37"/>
            </a:xfrm>
            <a:prstGeom prst="line">
              <a:avLst/>
            </a:prstGeom>
            <a:noFill/>
            <a:ln w="6350">
              <a:solidFill>
                <a:srgbClr val="0000FF"/>
              </a:solidFill>
              <a:round/>
              <a:headEnd/>
              <a:tailEnd/>
            </a:ln>
          </p:spPr>
          <p:txBody>
            <a:bodyPr/>
            <a:lstStyle/>
            <a:p>
              <a:endParaRPr lang="en-US"/>
            </a:p>
          </p:txBody>
        </p:sp>
        <p:sp>
          <p:nvSpPr>
            <p:cNvPr id="17568" name="Line 87"/>
            <p:cNvSpPr>
              <a:spLocks noChangeShapeType="1"/>
            </p:cNvSpPr>
            <p:nvPr/>
          </p:nvSpPr>
          <p:spPr bwMode="auto">
            <a:xfrm rot="3300000">
              <a:off x="4840" y="2861"/>
              <a:ext cx="0" cy="37"/>
            </a:xfrm>
            <a:prstGeom prst="line">
              <a:avLst/>
            </a:prstGeom>
            <a:noFill/>
            <a:ln w="6350">
              <a:solidFill>
                <a:srgbClr val="0000FF"/>
              </a:solidFill>
              <a:round/>
              <a:headEnd/>
              <a:tailEnd/>
            </a:ln>
          </p:spPr>
          <p:txBody>
            <a:bodyPr/>
            <a:lstStyle/>
            <a:p>
              <a:endParaRPr lang="en-US"/>
            </a:p>
          </p:txBody>
        </p:sp>
        <p:sp>
          <p:nvSpPr>
            <p:cNvPr id="17569" name="Line 88"/>
            <p:cNvSpPr>
              <a:spLocks noChangeShapeType="1"/>
            </p:cNvSpPr>
            <p:nvPr/>
          </p:nvSpPr>
          <p:spPr bwMode="auto">
            <a:xfrm rot="3600000">
              <a:off x="4852" y="2883"/>
              <a:ext cx="0" cy="38"/>
            </a:xfrm>
            <a:prstGeom prst="line">
              <a:avLst/>
            </a:prstGeom>
            <a:noFill/>
            <a:ln w="6350">
              <a:solidFill>
                <a:srgbClr val="0000FF"/>
              </a:solidFill>
              <a:round/>
              <a:headEnd/>
              <a:tailEnd/>
            </a:ln>
          </p:spPr>
          <p:txBody>
            <a:bodyPr/>
            <a:lstStyle/>
            <a:p>
              <a:endParaRPr lang="en-US"/>
            </a:p>
          </p:txBody>
        </p:sp>
        <p:sp>
          <p:nvSpPr>
            <p:cNvPr id="17570" name="Line 89"/>
            <p:cNvSpPr>
              <a:spLocks noChangeShapeType="1"/>
            </p:cNvSpPr>
            <p:nvPr/>
          </p:nvSpPr>
          <p:spPr bwMode="auto">
            <a:xfrm rot="3900000">
              <a:off x="4869" y="2909"/>
              <a:ext cx="0" cy="37"/>
            </a:xfrm>
            <a:prstGeom prst="line">
              <a:avLst/>
            </a:prstGeom>
            <a:noFill/>
            <a:ln w="6350">
              <a:solidFill>
                <a:srgbClr val="0000FF"/>
              </a:solidFill>
              <a:round/>
              <a:headEnd/>
              <a:tailEnd/>
            </a:ln>
          </p:spPr>
          <p:txBody>
            <a:bodyPr/>
            <a:lstStyle/>
            <a:p>
              <a:endParaRPr lang="en-US"/>
            </a:p>
          </p:txBody>
        </p:sp>
        <p:sp>
          <p:nvSpPr>
            <p:cNvPr id="17571" name="Line 90"/>
            <p:cNvSpPr>
              <a:spLocks noChangeShapeType="1"/>
            </p:cNvSpPr>
            <p:nvPr/>
          </p:nvSpPr>
          <p:spPr bwMode="auto">
            <a:xfrm rot="4200000">
              <a:off x="4880" y="2938"/>
              <a:ext cx="0" cy="37"/>
            </a:xfrm>
            <a:prstGeom prst="line">
              <a:avLst/>
            </a:prstGeom>
            <a:noFill/>
            <a:ln w="6350">
              <a:solidFill>
                <a:srgbClr val="0000FF"/>
              </a:solidFill>
              <a:round/>
              <a:headEnd/>
              <a:tailEnd/>
            </a:ln>
          </p:spPr>
          <p:txBody>
            <a:bodyPr/>
            <a:lstStyle/>
            <a:p>
              <a:endParaRPr lang="en-US"/>
            </a:p>
          </p:txBody>
        </p:sp>
        <p:sp>
          <p:nvSpPr>
            <p:cNvPr id="17572" name="Line 91"/>
            <p:cNvSpPr>
              <a:spLocks noChangeShapeType="1"/>
            </p:cNvSpPr>
            <p:nvPr/>
          </p:nvSpPr>
          <p:spPr bwMode="auto">
            <a:xfrm rot="4500000">
              <a:off x="4868" y="2950"/>
              <a:ext cx="0" cy="86"/>
            </a:xfrm>
            <a:prstGeom prst="line">
              <a:avLst/>
            </a:prstGeom>
            <a:noFill/>
            <a:ln w="9525">
              <a:solidFill>
                <a:srgbClr val="FF0000"/>
              </a:solidFill>
              <a:round/>
              <a:headEnd/>
              <a:tailEnd/>
            </a:ln>
          </p:spPr>
          <p:txBody>
            <a:bodyPr/>
            <a:lstStyle/>
            <a:p>
              <a:endParaRPr lang="en-US"/>
            </a:p>
          </p:txBody>
        </p:sp>
        <p:sp>
          <p:nvSpPr>
            <p:cNvPr id="17573" name="Text Box 92"/>
            <p:cNvSpPr txBox="1">
              <a:spLocks noChangeArrowheads="1"/>
            </p:cNvSpPr>
            <p:nvPr/>
          </p:nvSpPr>
          <p:spPr bwMode="auto">
            <a:xfrm>
              <a:off x="4413" y="2571"/>
              <a:ext cx="301"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0</a:t>
              </a:r>
              <a:endParaRPr lang="en-US">
                <a:latin typeface="Arial" charset="0"/>
              </a:endParaRPr>
            </a:p>
          </p:txBody>
        </p:sp>
        <p:sp>
          <p:nvSpPr>
            <p:cNvPr id="17574" name="Text Box 93"/>
            <p:cNvSpPr txBox="1">
              <a:spLocks noChangeArrowheads="1"/>
            </p:cNvSpPr>
            <p:nvPr/>
          </p:nvSpPr>
          <p:spPr bwMode="auto">
            <a:xfrm rot="1500000">
              <a:off x="4596" y="2583"/>
              <a:ext cx="301" cy="233"/>
            </a:xfrm>
            <a:prstGeom prst="rect">
              <a:avLst/>
            </a:prstGeom>
            <a:noFill/>
            <a:ln w="12700">
              <a:noFill/>
              <a:miter lim="800000"/>
              <a:headEnd/>
              <a:tailEnd/>
            </a:ln>
          </p:spPr>
          <p:txBody>
            <a:bodyPr>
              <a:spAutoFit/>
            </a:bodyPr>
            <a:lstStyle/>
            <a:p>
              <a:pPr algn="ctr" eaLnBrk="1" hangingPunct="1"/>
              <a:r>
                <a:rPr lang="vi-VN">
                  <a:solidFill>
                    <a:srgbClr val="0000FF"/>
                  </a:solidFill>
                  <a:latin typeface=".VnTime" pitchFamily="34" charset="0"/>
                </a:rPr>
                <a:t>3</a:t>
              </a:r>
              <a:endParaRPr lang="en-US">
                <a:latin typeface="Arial" charset="0"/>
              </a:endParaRPr>
            </a:p>
          </p:txBody>
        </p:sp>
        <p:sp>
          <p:nvSpPr>
            <p:cNvPr id="17575" name="Text Box 94"/>
            <p:cNvSpPr txBox="1">
              <a:spLocks noChangeArrowheads="1"/>
            </p:cNvSpPr>
            <p:nvPr/>
          </p:nvSpPr>
          <p:spPr bwMode="auto">
            <a:xfrm rot="3000000">
              <a:off x="4734" y="2691"/>
              <a:ext cx="297" cy="233"/>
            </a:xfrm>
            <a:prstGeom prst="rect">
              <a:avLst/>
            </a:prstGeom>
            <a:noFill/>
            <a:ln w="12700">
              <a:noFill/>
              <a:miter lim="800000"/>
              <a:headEnd/>
              <a:tailEnd/>
            </a:ln>
          </p:spPr>
          <p:txBody>
            <a:bodyPr>
              <a:spAutoFit/>
            </a:bodyPr>
            <a:lstStyle/>
            <a:p>
              <a:pPr algn="ctr" eaLnBrk="1" hangingPunct="1"/>
              <a:r>
                <a:rPr lang="vi-VN">
                  <a:solidFill>
                    <a:srgbClr val="0000FF"/>
                  </a:solidFill>
                  <a:latin typeface=".VnTime" pitchFamily="34" charset="0"/>
                </a:rPr>
                <a:t>6</a:t>
              </a:r>
              <a:endParaRPr lang="en-US">
                <a:latin typeface="Arial" charset="0"/>
              </a:endParaRPr>
            </a:p>
          </p:txBody>
        </p:sp>
      </p:grpSp>
      <p:sp>
        <p:nvSpPr>
          <p:cNvPr id="17422" name="Text Box 95"/>
          <p:cNvSpPr txBox="1">
            <a:spLocks noChangeArrowheads="1"/>
          </p:cNvSpPr>
          <p:nvPr/>
        </p:nvSpPr>
        <p:spPr bwMode="auto">
          <a:xfrm rot="4500000">
            <a:off x="2009766" y="1431885"/>
            <a:ext cx="474643" cy="369326"/>
          </a:xfrm>
          <a:prstGeom prst="rect">
            <a:avLst/>
          </a:prstGeom>
          <a:noFill/>
          <a:ln w="12700">
            <a:noFill/>
            <a:miter lim="800000"/>
            <a:headEnd/>
            <a:tailEnd/>
          </a:ln>
        </p:spPr>
        <p:txBody>
          <a:bodyPr lIns="91434" tIns="45717" rIns="91434" bIns="45717">
            <a:spAutoFit/>
          </a:bodyPr>
          <a:lstStyle/>
          <a:p>
            <a:pPr algn="ctr" eaLnBrk="1" hangingPunct="1"/>
            <a:r>
              <a:rPr lang="vi-VN">
                <a:solidFill>
                  <a:srgbClr val="0000FF"/>
                </a:solidFill>
                <a:latin typeface=".VnTime" pitchFamily="34" charset="0"/>
              </a:rPr>
              <a:t>9</a:t>
            </a:r>
            <a:endParaRPr lang="en-US">
              <a:latin typeface="Arial" charset="0"/>
            </a:endParaRPr>
          </a:p>
        </p:txBody>
      </p:sp>
      <p:sp>
        <p:nvSpPr>
          <p:cNvPr id="17423" name="Text Box 96"/>
          <p:cNvSpPr txBox="1">
            <a:spLocks noChangeArrowheads="1"/>
          </p:cNvSpPr>
          <p:nvPr/>
        </p:nvSpPr>
        <p:spPr bwMode="auto">
          <a:xfrm>
            <a:off x="1200197" y="1426559"/>
            <a:ext cx="824198" cy="369326"/>
          </a:xfrm>
          <a:prstGeom prst="rect">
            <a:avLst/>
          </a:prstGeom>
          <a:noFill/>
          <a:ln w="9525">
            <a:noFill/>
            <a:miter lim="800000"/>
            <a:headEnd/>
            <a:tailEnd/>
          </a:ln>
        </p:spPr>
        <p:txBody>
          <a:bodyPr lIns="91434" tIns="45717" rIns="91434" bIns="45717">
            <a:spAutoFit/>
          </a:bodyPr>
          <a:lstStyle/>
          <a:p>
            <a:pPr algn="ctr" eaLnBrk="1" hangingPunct="1"/>
            <a:r>
              <a:rPr lang="en-US">
                <a:latin typeface="Arial" charset="0"/>
              </a:rPr>
              <a:t>V</a:t>
            </a:r>
          </a:p>
        </p:txBody>
      </p:sp>
      <p:sp>
        <p:nvSpPr>
          <p:cNvPr id="17424" name="AutoShape 97"/>
          <p:cNvSpPr>
            <a:spLocks noChangeArrowheads="1"/>
          </p:cNvSpPr>
          <p:nvPr/>
        </p:nvSpPr>
        <p:spPr bwMode="auto">
          <a:xfrm rot="10800000">
            <a:off x="982662" y="1188580"/>
            <a:ext cx="1270521" cy="118989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w="3175" algn="ctr">
            <a:noFill/>
            <a:miter lim="800000"/>
            <a:headEnd/>
            <a:tailEnd/>
          </a:ln>
        </p:spPr>
        <p:txBody>
          <a:bodyPr wrap="none" lIns="91434" tIns="45717" rIns="91434" bIns="45717" anchor="ctr"/>
          <a:lstStyle/>
          <a:p>
            <a:endParaRPr lang="en-US"/>
          </a:p>
        </p:txBody>
      </p:sp>
      <p:sp>
        <p:nvSpPr>
          <p:cNvPr id="17425" name="Text Box 98"/>
          <p:cNvSpPr txBox="1">
            <a:spLocks noChangeArrowheads="1"/>
          </p:cNvSpPr>
          <p:nvPr/>
        </p:nvSpPr>
        <p:spPr bwMode="auto">
          <a:xfrm>
            <a:off x="878582" y="1721074"/>
            <a:ext cx="607600" cy="215438"/>
          </a:xfrm>
          <a:prstGeom prst="rect">
            <a:avLst/>
          </a:prstGeom>
          <a:noFill/>
          <a:ln w="9525">
            <a:noFill/>
            <a:miter lim="800000"/>
            <a:headEnd/>
            <a:tailEnd/>
          </a:ln>
        </p:spPr>
        <p:txBody>
          <a:bodyPr lIns="91434" tIns="45717" rIns="91434" bIns="45717">
            <a:spAutoFit/>
          </a:bodyPr>
          <a:lstStyle/>
          <a:p>
            <a:pPr algn="ctr" eaLnBrk="1" hangingPunct="1"/>
            <a:r>
              <a:rPr lang="en-US" sz="800" dirty="0">
                <a:solidFill>
                  <a:srgbClr val="0000FF"/>
                </a:solidFill>
              </a:rPr>
              <a:t>:6</a:t>
            </a:r>
            <a:r>
              <a:rPr lang="en-US" sz="800" dirty="0">
                <a:solidFill>
                  <a:srgbClr val="FF3300"/>
                </a:solidFill>
              </a:rPr>
              <a:t> V</a:t>
            </a:r>
            <a:endParaRPr lang="en-US" dirty="0">
              <a:latin typeface="Arial" charset="0"/>
            </a:endParaRPr>
          </a:p>
        </p:txBody>
      </p:sp>
      <p:grpSp>
        <p:nvGrpSpPr>
          <p:cNvPr id="4" name="Group 99"/>
          <p:cNvGrpSpPr>
            <a:grpSpLocks/>
          </p:cNvGrpSpPr>
          <p:nvPr/>
        </p:nvGrpSpPr>
        <p:grpSpPr bwMode="auto">
          <a:xfrm>
            <a:off x="1578072" y="1210932"/>
            <a:ext cx="66573" cy="1171487"/>
            <a:chOff x="4560" y="2640"/>
            <a:chExt cx="42" cy="738"/>
          </a:xfrm>
        </p:grpSpPr>
        <p:sp>
          <p:nvSpPr>
            <p:cNvPr id="17537" name="Line 100"/>
            <p:cNvSpPr>
              <a:spLocks noChangeShapeType="1"/>
            </p:cNvSpPr>
            <p:nvPr/>
          </p:nvSpPr>
          <p:spPr bwMode="auto">
            <a:xfrm rot="5400000">
              <a:off x="4212" y="3009"/>
              <a:ext cx="738" cy="0"/>
            </a:xfrm>
            <a:prstGeom prst="line">
              <a:avLst/>
            </a:prstGeom>
            <a:noFill/>
            <a:ln w="28575">
              <a:solidFill>
                <a:srgbClr val="FF3300"/>
              </a:solidFill>
              <a:round/>
              <a:headEnd type="stealth" w="sm" len="lg"/>
              <a:tailEnd type="stealth" w="sm" len="lg"/>
            </a:ln>
          </p:spPr>
          <p:txBody>
            <a:bodyPr/>
            <a:lstStyle/>
            <a:p>
              <a:endParaRPr lang="en-US"/>
            </a:p>
          </p:txBody>
        </p:sp>
        <p:sp>
          <p:nvSpPr>
            <p:cNvPr id="17538" name="Oval 101"/>
            <p:cNvSpPr>
              <a:spLocks noChangeArrowheads="1"/>
            </p:cNvSpPr>
            <p:nvPr/>
          </p:nvSpPr>
          <p:spPr bwMode="auto">
            <a:xfrm>
              <a:off x="4560" y="2986"/>
              <a:ext cx="42" cy="42"/>
            </a:xfrm>
            <a:prstGeom prst="ellipse">
              <a:avLst/>
            </a:prstGeom>
            <a:solidFill>
              <a:srgbClr val="0000FF"/>
            </a:solidFill>
            <a:ln w="6350">
              <a:solidFill>
                <a:srgbClr val="FF00FF"/>
              </a:solidFill>
              <a:round/>
              <a:headEnd/>
              <a:tailEnd/>
            </a:ln>
          </p:spPr>
          <p:txBody>
            <a:bodyPr wrap="none" anchor="ctr"/>
            <a:lstStyle/>
            <a:p>
              <a:pPr algn="ctr" eaLnBrk="1" hangingPunct="1"/>
              <a:endParaRPr lang="vi-VN">
                <a:latin typeface="Arial" charset="0"/>
              </a:endParaRPr>
            </a:p>
          </p:txBody>
        </p:sp>
      </p:grpSp>
      <p:sp>
        <p:nvSpPr>
          <p:cNvPr id="17427" name="Rectangle 102"/>
          <p:cNvSpPr>
            <a:spLocks noChangeArrowheads="1"/>
          </p:cNvSpPr>
          <p:nvPr/>
        </p:nvSpPr>
        <p:spPr bwMode="auto">
          <a:xfrm>
            <a:off x="736996" y="1915665"/>
            <a:ext cx="1729034" cy="688956"/>
          </a:xfrm>
          <a:prstGeom prst="rect">
            <a:avLst/>
          </a:prstGeom>
          <a:solidFill>
            <a:schemeClr val="bg1"/>
          </a:solidFill>
          <a:ln w="57150" cmpd="thickThin">
            <a:noFill/>
            <a:miter lim="800000"/>
            <a:headEnd/>
            <a:tailEnd/>
          </a:ln>
        </p:spPr>
        <p:txBody>
          <a:bodyPr wrap="none" lIns="91434" tIns="45717" rIns="91434" bIns="45717" anchor="ctr"/>
          <a:lstStyle/>
          <a:p>
            <a:endParaRPr lang="vi-VN"/>
          </a:p>
        </p:txBody>
      </p:sp>
      <p:pic>
        <p:nvPicPr>
          <p:cNvPr id="17428" name="Picture 103" descr="j0300840"/>
          <p:cNvPicPr>
            <a:picLocks noChangeAspect="1" noChangeArrowheads="1"/>
          </p:cNvPicPr>
          <p:nvPr/>
        </p:nvPicPr>
        <p:blipFill>
          <a:blip r:embed="rId6"/>
          <a:srcRect/>
          <a:stretch>
            <a:fillRect/>
          </a:stretch>
        </p:blipFill>
        <p:spPr bwMode="auto">
          <a:xfrm>
            <a:off x="1797483" y="1970887"/>
            <a:ext cx="720118" cy="607438"/>
          </a:xfrm>
          <a:prstGeom prst="rect">
            <a:avLst/>
          </a:prstGeom>
          <a:noFill/>
          <a:ln w="9525">
            <a:noFill/>
            <a:miter lim="800000"/>
            <a:headEnd/>
            <a:tailEnd/>
          </a:ln>
        </p:spPr>
      </p:pic>
      <p:sp>
        <p:nvSpPr>
          <p:cNvPr id="17429" name="Rectangle 104"/>
          <p:cNvSpPr>
            <a:spLocks noChangeArrowheads="1"/>
          </p:cNvSpPr>
          <p:nvPr/>
        </p:nvSpPr>
        <p:spPr bwMode="auto">
          <a:xfrm>
            <a:off x="722931" y="930879"/>
            <a:ext cx="1777792" cy="991360"/>
          </a:xfrm>
          <a:prstGeom prst="rect">
            <a:avLst/>
          </a:prstGeom>
          <a:noFill/>
          <a:ln w="28575">
            <a:solidFill>
              <a:srgbClr val="0000FF"/>
            </a:solidFill>
            <a:miter lim="800000"/>
            <a:headEnd/>
            <a:tailEnd/>
          </a:ln>
        </p:spPr>
        <p:txBody>
          <a:bodyPr wrap="none" lIns="91434" tIns="45717" rIns="91434" bIns="45717" anchor="ctr"/>
          <a:lstStyle/>
          <a:p>
            <a:pPr algn="ctr" eaLnBrk="1" hangingPunct="1"/>
            <a:endParaRPr lang="vi-VN">
              <a:latin typeface="Arial" charset="0"/>
            </a:endParaRPr>
          </a:p>
        </p:txBody>
      </p:sp>
      <p:sp>
        <p:nvSpPr>
          <p:cNvPr id="17430" name="Rectangle 105"/>
          <p:cNvSpPr>
            <a:spLocks noChangeArrowheads="1"/>
          </p:cNvSpPr>
          <p:nvPr/>
        </p:nvSpPr>
        <p:spPr bwMode="auto">
          <a:xfrm>
            <a:off x="635730" y="867768"/>
            <a:ext cx="1944694" cy="1752630"/>
          </a:xfrm>
          <a:prstGeom prst="rect">
            <a:avLst/>
          </a:prstGeom>
          <a:noFill/>
          <a:ln w="57150" cmpd="thickThin">
            <a:solidFill>
              <a:srgbClr val="663300"/>
            </a:solidFill>
            <a:miter lim="800000"/>
            <a:headEnd/>
            <a:tailEnd/>
          </a:ln>
        </p:spPr>
        <p:txBody>
          <a:bodyPr wrap="none" lIns="91434" tIns="45717" rIns="91434" bIns="45717" anchor="ctr"/>
          <a:lstStyle/>
          <a:p>
            <a:endParaRPr lang="vi-VN"/>
          </a:p>
        </p:txBody>
      </p:sp>
      <p:sp>
        <p:nvSpPr>
          <p:cNvPr id="17431" name="AutoShape 106"/>
          <p:cNvSpPr>
            <a:spLocks noChangeArrowheads="1"/>
          </p:cNvSpPr>
          <p:nvPr/>
        </p:nvSpPr>
        <p:spPr bwMode="auto">
          <a:xfrm>
            <a:off x="1571508" y="1980090"/>
            <a:ext cx="79701" cy="8020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lIns="91434" tIns="45717" rIns="91434" bIns="45717" anchor="ctr"/>
          <a:lstStyle/>
          <a:p>
            <a:endParaRPr lang="en-US"/>
          </a:p>
        </p:txBody>
      </p:sp>
      <p:grpSp>
        <p:nvGrpSpPr>
          <p:cNvPr id="5" name="Group 107"/>
          <p:cNvGrpSpPr>
            <a:grpSpLocks/>
          </p:cNvGrpSpPr>
          <p:nvPr/>
        </p:nvGrpSpPr>
        <p:grpSpPr bwMode="auto">
          <a:xfrm>
            <a:off x="1543379" y="1956424"/>
            <a:ext cx="136897" cy="63110"/>
            <a:chOff x="2838" y="2415"/>
            <a:chExt cx="86" cy="40"/>
          </a:xfrm>
        </p:grpSpPr>
        <p:sp>
          <p:nvSpPr>
            <p:cNvPr id="17534" name="Arc 108"/>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p:spPr>
          <p:txBody>
            <a:bodyPr wrap="none" anchor="ctr"/>
            <a:lstStyle/>
            <a:p>
              <a:endParaRPr lang="en-US"/>
            </a:p>
          </p:txBody>
        </p:sp>
        <p:sp>
          <p:nvSpPr>
            <p:cNvPr id="17535" name="Freeform 109"/>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17536" name="Freeform 110"/>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grpSp>
      <p:sp>
        <p:nvSpPr>
          <p:cNvPr id="17433" name="Text Box 111"/>
          <p:cNvSpPr txBox="1">
            <a:spLocks noChangeArrowheads="1"/>
          </p:cNvSpPr>
          <p:nvPr/>
        </p:nvSpPr>
        <p:spPr bwMode="auto">
          <a:xfrm>
            <a:off x="762313" y="1915665"/>
            <a:ext cx="647918" cy="215438"/>
          </a:xfrm>
          <a:prstGeom prst="rect">
            <a:avLst/>
          </a:prstGeom>
          <a:noFill/>
          <a:ln w="9525">
            <a:noFill/>
            <a:miter lim="800000"/>
            <a:headEnd/>
            <a:tailEnd/>
          </a:ln>
        </p:spPr>
        <p:txBody>
          <a:bodyPr lIns="91434" tIns="45717" rIns="91434" bIns="45717">
            <a:spAutoFit/>
          </a:bodyPr>
          <a:lstStyle/>
          <a:p>
            <a:pPr eaLnBrk="1" hangingPunct="1"/>
            <a:r>
              <a:rPr lang="en-US" sz="800" dirty="0"/>
              <a:t>= 1 ┴</a:t>
            </a:r>
            <a:endParaRPr lang="en-US" sz="2000" dirty="0"/>
          </a:p>
        </p:txBody>
      </p:sp>
      <p:sp>
        <p:nvSpPr>
          <p:cNvPr id="17434" name="Oval 112"/>
          <p:cNvSpPr>
            <a:spLocks noChangeArrowheads="1"/>
          </p:cNvSpPr>
          <p:nvPr/>
        </p:nvSpPr>
        <p:spPr bwMode="auto">
          <a:xfrm>
            <a:off x="1578072" y="1759204"/>
            <a:ext cx="66573" cy="67055"/>
          </a:xfrm>
          <a:prstGeom prst="ellipse">
            <a:avLst/>
          </a:prstGeom>
          <a:solidFill>
            <a:srgbClr val="0000FF"/>
          </a:solidFill>
          <a:ln w="6350">
            <a:solidFill>
              <a:srgbClr val="009900"/>
            </a:solidFill>
            <a:round/>
            <a:headEnd/>
            <a:tailEnd/>
          </a:ln>
        </p:spPr>
        <p:txBody>
          <a:bodyPr wrap="none" lIns="91434" tIns="45717" rIns="91434" bIns="45717" anchor="ctr"/>
          <a:lstStyle/>
          <a:p>
            <a:pPr algn="ctr" eaLnBrk="1" hangingPunct="1"/>
            <a:endParaRPr lang="vi-VN">
              <a:latin typeface="Arial" charset="0"/>
            </a:endParaRPr>
          </a:p>
        </p:txBody>
      </p:sp>
      <p:sp>
        <p:nvSpPr>
          <p:cNvPr id="17435" name="Rectangle 113" descr="Medium wood"/>
          <p:cNvSpPr>
            <a:spLocks noChangeArrowheads="1"/>
          </p:cNvSpPr>
          <p:nvPr/>
        </p:nvSpPr>
        <p:spPr bwMode="auto">
          <a:xfrm>
            <a:off x="6272904" y="2588843"/>
            <a:ext cx="2664812" cy="489106"/>
          </a:xfrm>
          <a:prstGeom prst="rect">
            <a:avLst/>
          </a:prstGeom>
          <a:blipFill dpi="0" rotWithShape="1">
            <a:blip r:embed="rId4"/>
            <a:srcRect/>
            <a:tile tx="0" ty="0" sx="100000" sy="100000" flip="none" algn="tl"/>
          </a:blipFill>
          <a:ln w="9525">
            <a:miter lim="800000"/>
            <a:headEnd/>
            <a:tailEnd/>
          </a:ln>
          <a:scene3d>
            <a:camera prst="legacyObliqueTopRight"/>
            <a:lightRig rig="legacyFlat3" dir="b"/>
          </a:scene3d>
          <a:sp3d extrusionH="887400" prstMaterial="legacyMatte">
            <a:bevelT w="13500" h="13500" prst="angle"/>
            <a:bevelB w="13500" h="13500" prst="angle"/>
            <a:extrusionClr>
              <a:srgbClr val="996633"/>
            </a:extrusionClr>
          </a:sp3d>
        </p:spPr>
        <p:txBody>
          <a:bodyPr wrap="none" lIns="91434" tIns="45717" rIns="91434" bIns="45717" anchor="ctr">
            <a:flatTx/>
          </a:bodyPr>
          <a:lstStyle/>
          <a:p>
            <a:endParaRPr lang="vi-VN"/>
          </a:p>
        </p:txBody>
      </p:sp>
      <p:sp>
        <p:nvSpPr>
          <p:cNvPr id="17436" name="AutoShape 114"/>
          <p:cNvSpPr>
            <a:spLocks noChangeArrowheads="1"/>
          </p:cNvSpPr>
          <p:nvPr/>
        </p:nvSpPr>
        <p:spPr bwMode="auto">
          <a:xfrm>
            <a:off x="7867854" y="2682193"/>
            <a:ext cx="183780" cy="18407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lIns="91434" tIns="45717" rIns="91434" bIns="45717" anchor="ctr"/>
          <a:lstStyle/>
          <a:p>
            <a:endParaRPr lang="en-US"/>
          </a:p>
        </p:txBody>
      </p:sp>
      <p:sp>
        <p:nvSpPr>
          <p:cNvPr id="17437" name="AutoShape 115"/>
          <p:cNvSpPr>
            <a:spLocks noChangeArrowheads="1"/>
          </p:cNvSpPr>
          <p:nvPr/>
        </p:nvSpPr>
        <p:spPr bwMode="auto">
          <a:xfrm>
            <a:off x="7150548" y="2682193"/>
            <a:ext cx="183780" cy="18407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434" tIns="45717" rIns="91434" bIns="45717" anchor="ctr"/>
          <a:lstStyle/>
          <a:p>
            <a:endParaRPr lang="en-US"/>
          </a:p>
        </p:txBody>
      </p:sp>
      <p:sp>
        <p:nvSpPr>
          <p:cNvPr id="17438" name="Rectangle 116" descr="Brown marble"/>
          <p:cNvSpPr>
            <a:spLocks noChangeArrowheads="1"/>
          </p:cNvSpPr>
          <p:nvPr/>
        </p:nvSpPr>
        <p:spPr bwMode="auto">
          <a:xfrm>
            <a:off x="6658280" y="715251"/>
            <a:ext cx="1944694" cy="1752630"/>
          </a:xfrm>
          <a:prstGeom prst="rect">
            <a:avLst/>
          </a:prstGeom>
          <a:blipFill dpi="0" rotWithShape="1">
            <a:blip r:embed="rId5"/>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663300"/>
            </a:extrusionClr>
          </a:sp3d>
        </p:spPr>
        <p:txBody>
          <a:bodyPr wrap="none" lIns="91434" tIns="45717" rIns="91434" bIns="45717" anchor="ctr">
            <a:flatTx/>
          </a:bodyPr>
          <a:lstStyle/>
          <a:p>
            <a:endParaRPr lang="vi-VN"/>
          </a:p>
        </p:txBody>
      </p:sp>
      <p:sp>
        <p:nvSpPr>
          <p:cNvPr id="17439" name="Rectangle 117"/>
          <p:cNvSpPr>
            <a:spLocks noChangeArrowheads="1"/>
          </p:cNvSpPr>
          <p:nvPr/>
        </p:nvSpPr>
        <p:spPr bwMode="auto">
          <a:xfrm>
            <a:off x="6694849" y="715251"/>
            <a:ext cx="1944694" cy="1752630"/>
          </a:xfrm>
          <a:prstGeom prst="rect">
            <a:avLst/>
          </a:prstGeom>
          <a:solidFill>
            <a:schemeClr val="bg1"/>
          </a:solidFill>
          <a:ln w="57150" cmpd="thickThin">
            <a:solidFill>
              <a:srgbClr val="663300"/>
            </a:solidFill>
            <a:miter lim="800000"/>
            <a:headEnd/>
            <a:tailEnd/>
          </a:ln>
        </p:spPr>
        <p:txBody>
          <a:bodyPr wrap="none" lIns="91434" tIns="45717" rIns="91434" bIns="45717" anchor="ctr"/>
          <a:lstStyle/>
          <a:p>
            <a:endParaRPr lang="vi-VN"/>
          </a:p>
        </p:txBody>
      </p:sp>
      <p:sp>
        <p:nvSpPr>
          <p:cNvPr id="17440" name="Rectangle 118"/>
          <p:cNvSpPr>
            <a:spLocks noChangeArrowheads="1"/>
          </p:cNvSpPr>
          <p:nvPr/>
        </p:nvSpPr>
        <p:spPr bwMode="auto">
          <a:xfrm>
            <a:off x="6777362" y="775733"/>
            <a:ext cx="1787168" cy="990045"/>
          </a:xfrm>
          <a:prstGeom prst="rect">
            <a:avLst/>
          </a:prstGeom>
          <a:solidFill>
            <a:schemeClr val="bg1">
              <a:alpha val="38039"/>
            </a:schemeClr>
          </a:solidFill>
          <a:ln w="19050">
            <a:solidFill>
              <a:schemeClr val="tx1"/>
            </a:solidFill>
            <a:miter lim="800000"/>
            <a:headEnd/>
            <a:tailEnd/>
          </a:ln>
        </p:spPr>
        <p:txBody>
          <a:bodyPr wrap="none" lIns="91434" tIns="45717" rIns="91434" bIns="45717" anchor="ctr"/>
          <a:lstStyle/>
          <a:p>
            <a:endParaRPr lang="vi-VN"/>
          </a:p>
        </p:txBody>
      </p:sp>
      <p:sp>
        <p:nvSpPr>
          <p:cNvPr id="17441" name="Oval 119"/>
          <p:cNvSpPr>
            <a:spLocks noChangeArrowheads="1"/>
          </p:cNvSpPr>
          <p:nvPr/>
        </p:nvSpPr>
        <p:spPr bwMode="auto">
          <a:xfrm>
            <a:off x="6919885" y="876973"/>
            <a:ext cx="1511498" cy="1512021"/>
          </a:xfrm>
          <a:prstGeom prst="ellipse">
            <a:avLst/>
          </a:prstGeom>
          <a:solidFill>
            <a:srgbClr val="FFFFCC"/>
          </a:solidFill>
          <a:ln w="12700">
            <a:solidFill>
              <a:schemeClr val="accent2"/>
            </a:solidFill>
            <a:round/>
            <a:headEnd/>
            <a:tailEnd/>
          </a:ln>
        </p:spPr>
        <p:txBody>
          <a:bodyPr wrap="none" lIns="91434" tIns="45717" rIns="91434" bIns="45717" anchor="ctr"/>
          <a:lstStyle/>
          <a:p>
            <a:endParaRPr lang="vi-VN"/>
          </a:p>
        </p:txBody>
      </p:sp>
      <p:sp>
        <p:nvSpPr>
          <p:cNvPr id="17442" name="Text Box 120"/>
          <p:cNvSpPr txBox="1">
            <a:spLocks noChangeArrowheads="1"/>
          </p:cNvSpPr>
          <p:nvPr/>
        </p:nvSpPr>
        <p:spPr bwMode="auto">
          <a:xfrm rot="6420000">
            <a:off x="6876941" y="1282656"/>
            <a:ext cx="354996" cy="369326"/>
          </a:xfrm>
          <a:prstGeom prst="rect">
            <a:avLst/>
          </a:prstGeom>
          <a:noFill/>
          <a:ln w="6350">
            <a:noFill/>
            <a:miter lim="800000"/>
            <a:headEnd/>
            <a:tailEnd/>
          </a:ln>
        </p:spPr>
        <p:txBody>
          <a:bodyPr lIns="91434" tIns="45717" rIns="91434" bIns="45717">
            <a:spAutoFit/>
          </a:bodyPr>
          <a:lstStyle/>
          <a:p>
            <a:pPr algn="ctr" eaLnBrk="1" hangingPunct="1"/>
            <a:r>
              <a:rPr lang="en-US">
                <a:solidFill>
                  <a:srgbClr val="0000FF"/>
                </a:solidFill>
                <a:latin typeface=".VnTime" pitchFamily="34" charset="0"/>
              </a:rPr>
              <a:t>9</a:t>
            </a:r>
            <a:endParaRPr lang="en-US">
              <a:latin typeface="Arial" charset="0"/>
            </a:endParaRPr>
          </a:p>
        </p:txBody>
      </p:sp>
      <p:sp>
        <p:nvSpPr>
          <p:cNvPr id="17443" name="Oval 121"/>
          <p:cNvSpPr>
            <a:spLocks noChangeArrowheads="1"/>
          </p:cNvSpPr>
          <p:nvPr/>
        </p:nvSpPr>
        <p:spPr bwMode="auto">
          <a:xfrm rot="5400000">
            <a:off x="6864316" y="831202"/>
            <a:ext cx="1613261" cy="1612765"/>
          </a:xfrm>
          <a:prstGeom prst="ellipse">
            <a:avLst/>
          </a:prstGeom>
          <a:noFill/>
          <a:ln w="12700">
            <a:solidFill>
              <a:srgbClr val="003300"/>
            </a:solidFill>
            <a:round/>
            <a:headEnd/>
            <a:tailEnd/>
          </a:ln>
        </p:spPr>
        <p:txBody>
          <a:bodyPr wrap="none" lIns="91434" tIns="45717" rIns="91434" bIns="45717" anchor="ctr"/>
          <a:lstStyle/>
          <a:p>
            <a:endParaRPr lang="vi-VN"/>
          </a:p>
        </p:txBody>
      </p:sp>
      <p:grpSp>
        <p:nvGrpSpPr>
          <p:cNvPr id="6" name="Group 122"/>
          <p:cNvGrpSpPr>
            <a:grpSpLocks/>
          </p:cNvGrpSpPr>
          <p:nvPr/>
        </p:nvGrpSpPr>
        <p:grpSpPr bwMode="auto">
          <a:xfrm>
            <a:off x="6985248" y="840158"/>
            <a:ext cx="1375141" cy="840157"/>
            <a:chOff x="4133" y="2571"/>
            <a:chExt cx="866" cy="529"/>
          </a:xfrm>
        </p:grpSpPr>
        <p:sp>
          <p:nvSpPr>
            <p:cNvPr id="17497" name="Arc 123"/>
            <p:cNvSpPr>
              <a:spLocks/>
            </p:cNvSpPr>
            <p:nvPr/>
          </p:nvSpPr>
          <p:spPr bwMode="auto">
            <a:xfrm rot="6681726" flipH="1">
              <a:off x="4397" y="2586"/>
              <a:ext cx="392" cy="636"/>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p:spPr>
          <p:txBody>
            <a:bodyPr wrap="none" anchor="ctr"/>
            <a:lstStyle/>
            <a:p>
              <a:endParaRPr lang="en-US"/>
            </a:p>
          </p:txBody>
        </p:sp>
        <p:sp>
          <p:nvSpPr>
            <p:cNvPr id="17498" name="Line 124"/>
            <p:cNvSpPr>
              <a:spLocks noChangeShapeType="1"/>
            </p:cNvSpPr>
            <p:nvPr/>
          </p:nvSpPr>
          <p:spPr bwMode="auto">
            <a:xfrm rot="10800000">
              <a:off x="4566" y="2709"/>
              <a:ext cx="0" cy="93"/>
            </a:xfrm>
            <a:prstGeom prst="line">
              <a:avLst/>
            </a:prstGeom>
            <a:noFill/>
            <a:ln w="9525">
              <a:solidFill>
                <a:srgbClr val="FF0000"/>
              </a:solidFill>
              <a:round/>
              <a:headEnd/>
              <a:tailEnd/>
            </a:ln>
          </p:spPr>
          <p:txBody>
            <a:bodyPr/>
            <a:lstStyle/>
            <a:p>
              <a:endParaRPr lang="en-US"/>
            </a:p>
          </p:txBody>
        </p:sp>
        <p:sp>
          <p:nvSpPr>
            <p:cNvPr id="17499" name="Text Box 125"/>
            <p:cNvSpPr txBox="1">
              <a:spLocks noChangeArrowheads="1"/>
            </p:cNvSpPr>
            <p:nvPr/>
          </p:nvSpPr>
          <p:spPr bwMode="auto">
            <a:xfrm rot="18600000">
              <a:off x="4140" y="2693"/>
              <a:ext cx="220" cy="233"/>
            </a:xfrm>
            <a:prstGeom prst="rect">
              <a:avLst/>
            </a:prstGeom>
            <a:noFill/>
            <a:ln w="3175">
              <a:noFill/>
              <a:miter lim="800000"/>
              <a:headEnd/>
              <a:tailEnd/>
            </a:ln>
          </p:spPr>
          <p:txBody>
            <a:bodyPr>
              <a:spAutoFit/>
            </a:bodyPr>
            <a:lstStyle/>
            <a:p>
              <a:pPr algn="ctr" eaLnBrk="1" hangingPunct="1"/>
              <a:r>
                <a:rPr lang="en-US">
                  <a:solidFill>
                    <a:srgbClr val="0000FF"/>
                  </a:solidFill>
                  <a:latin typeface=".VnTime" pitchFamily="34" charset="0"/>
                </a:rPr>
                <a:t>4</a:t>
              </a:r>
              <a:endParaRPr lang="en-US">
                <a:latin typeface="Arial" charset="0"/>
              </a:endParaRPr>
            </a:p>
          </p:txBody>
        </p:sp>
        <p:sp>
          <p:nvSpPr>
            <p:cNvPr id="17500" name="Text Box 126"/>
            <p:cNvSpPr txBox="1">
              <a:spLocks noChangeArrowheads="1"/>
            </p:cNvSpPr>
            <p:nvPr/>
          </p:nvSpPr>
          <p:spPr bwMode="auto">
            <a:xfrm rot="20100000">
              <a:off x="4241" y="2582"/>
              <a:ext cx="301"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2</a:t>
              </a:r>
              <a:endParaRPr lang="en-US">
                <a:latin typeface="Arial" charset="0"/>
              </a:endParaRPr>
            </a:p>
          </p:txBody>
        </p:sp>
        <p:sp>
          <p:nvSpPr>
            <p:cNvPr id="17501" name="Line 127"/>
            <p:cNvSpPr>
              <a:spLocks noChangeShapeType="1"/>
            </p:cNvSpPr>
            <p:nvPr/>
          </p:nvSpPr>
          <p:spPr bwMode="auto">
            <a:xfrm rot="300000">
              <a:off x="4598" y="2709"/>
              <a:ext cx="0" cy="38"/>
            </a:xfrm>
            <a:prstGeom prst="line">
              <a:avLst/>
            </a:prstGeom>
            <a:noFill/>
            <a:ln w="6350">
              <a:solidFill>
                <a:srgbClr val="0000FF"/>
              </a:solidFill>
              <a:round/>
              <a:headEnd/>
              <a:tailEnd/>
            </a:ln>
          </p:spPr>
          <p:txBody>
            <a:bodyPr/>
            <a:lstStyle/>
            <a:p>
              <a:endParaRPr lang="en-US"/>
            </a:p>
          </p:txBody>
        </p:sp>
        <p:sp>
          <p:nvSpPr>
            <p:cNvPr id="17502" name="Line 128"/>
            <p:cNvSpPr>
              <a:spLocks noChangeShapeType="1"/>
            </p:cNvSpPr>
            <p:nvPr/>
          </p:nvSpPr>
          <p:spPr bwMode="auto">
            <a:xfrm rot="600000">
              <a:off x="4627" y="2712"/>
              <a:ext cx="0" cy="39"/>
            </a:xfrm>
            <a:prstGeom prst="line">
              <a:avLst/>
            </a:prstGeom>
            <a:noFill/>
            <a:ln w="6350">
              <a:solidFill>
                <a:srgbClr val="0000FF"/>
              </a:solidFill>
              <a:round/>
              <a:headEnd/>
              <a:tailEnd/>
            </a:ln>
          </p:spPr>
          <p:txBody>
            <a:bodyPr/>
            <a:lstStyle/>
            <a:p>
              <a:endParaRPr lang="en-US"/>
            </a:p>
          </p:txBody>
        </p:sp>
        <p:sp>
          <p:nvSpPr>
            <p:cNvPr id="17503" name="Line 129"/>
            <p:cNvSpPr>
              <a:spLocks noChangeShapeType="1"/>
            </p:cNvSpPr>
            <p:nvPr/>
          </p:nvSpPr>
          <p:spPr bwMode="auto">
            <a:xfrm rot="900000">
              <a:off x="4656" y="2720"/>
              <a:ext cx="0" cy="38"/>
            </a:xfrm>
            <a:prstGeom prst="line">
              <a:avLst/>
            </a:prstGeom>
            <a:noFill/>
            <a:ln w="6350">
              <a:solidFill>
                <a:srgbClr val="0000FF"/>
              </a:solidFill>
              <a:round/>
              <a:headEnd/>
              <a:tailEnd/>
            </a:ln>
          </p:spPr>
          <p:txBody>
            <a:bodyPr/>
            <a:lstStyle/>
            <a:p>
              <a:endParaRPr lang="en-US"/>
            </a:p>
          </p:txBody>
        </p:sp>
        <p:sp>
          <p:nvSpPr>
            <p:cNvPr id="17504" name="Line 130"/>
            <p:cNvSpPr>
              <a:spLocks noChangeShapeType="1"/>
            </p:cNvSpPr>
            <p:nvPr/>
          </p:nvSpPr>
          <p:spPr bwMode="auto">
            <a:xfrm rot="1200000">
              <a:off x="4684" y="2730"/>
              <a:ext cx="0" cy="39"/>
            </a:xfrm>
            <a:prstGeom prst="line">
              <a:avLst/>
            </a:prstGeom>
            <a:noFill/>
            <a:ln w="6350">
              <a:solidFill>
                <a:srgbClr val="0000FF"/>
              </a:solidFill>
              <a:round/>
              <a:headEnd/>
              <a:tailEnd/>
            </a:ln>
          </p:spPr>
          <p:txBody>
            <a:bodyPr/>
            <a:lstStyle/>
            <a:p>
              <a:endParaRPr lang="en-US"/>
            </a:p>
          </p:txBody>
        </p:sp>
        <p:sp>
          <p:nvSpPr>
            <p:cNvPr id="17505" name="Line 131"/>
            <p:cNvSpPr>
              <a:spLocks noChangeShapeType="1"/>
            </p:cNvSpPr>
            <p:nvPr/>
          </p:nvSpPr>
          <p:spPr bwMode="auto">
            <a:xfrm rot="1500000">
              <a:off x="4706" y="2741"/>
              <a:ext cx="0" cy="87"/>
            </a:xfrm>
            <a:prstGeom prst="line">
              <a:avLst/>
            </a:prstGeom>
            <a:noFill/>
            <a:ln w="9525">
              <a:solidFill>
                <a:srgbClr val="FF0000"/>
              </a:solidFill>
              <a:round/>
              <a:headEnd/>
              <a:tailEnd/>
            </a:ln>
          </p:spPr>
          <p:txBody>
            <a:bodyPr/>
            <a:lstStyle/>
            <a:p>
              <a:endParaRPr lang="en-US"/>
            </a:p>
          </p:txBody>
        </p:sp>
        <p:sp>
          <p:nvSpPr>
            <p:cNvPr id="17506" name="Line 132"/>
            <p:cNvSpPr>
              <a:spLocks noChangeShapeType="1"/>
            </p:cNvSpPr>
            <p:nvPr/>
          </p:nvSpPr>
          <p:spPr bwMode="auto">
            <a:xfrm rot="1800000">
              <a:off x="4738" y="2759"/>
              <a:ext cx="0" cy="39"/>
            </a:xfrm>
            <a:prstGeom prst="line">
              <a:avLst/>
            </a:prstGeom>
            <a:noFill/>
            <a:ln w="6350">
              <a:solidFill>
                <a:srgbClr val="0000FF"/>
              </a:solidFill>
              <a:round/>
              <a:headEnd/>
              <a:tailEnd/>
            </a:ln>
          </p:spPr>
          <p:txBody>
            <a:bodyPr/>
            <a:lstStyle/>
            <a:p>
              <a:endParaRPr lang="en-US"/>
            </a:p>
          </p:txBody>
        </p:sp>
        <p:sp>
          <p:nvSpPr>
            <p:cNvPr id="17507" name="Line 133"/>
            <p:cNvSpPr>
              <a:spLocks noChangeShapeType="1"/>
            </p:cNvSpPr>
            <p:nvPr/>
          </p:nvSpPr>
          <p:spPr bwMode="auto">
            <a:xfrm rot="2100000">
              <a:off x="4760" y="2774"/>
              <a:ext cx="0" cy="38"/>
            </a:xfrm>
            <a:prstGeom prst="line">
              <a:avLst/>
            </a:prstGeom>
            <a:noFill/>
            <a:ln w="6350">
              <a:solidFill>
                <a:srgbClr val="0000FF"/>
              </a:solidFill>
              <a:round/>
              <a:headEnd/>
              <a:tailEnd/>
            </a:ln>
          </p:spPr>
          <p:txBody>
            <a:bodyPr/>
            <a:lstStyle/>
            <a:p>
              <a:endParaRPr lang="en-US"/>
            </a:p>
          </p:txBody>
        </p:sp>
        <p:sp>
          <p:nvSpPr>
            <p:cNvPr id="17508" name="Line 134"/>
            <p:cNvSpPr>
              <a:spLocks noChangeShapeType="1"/>
            </p:cNvSpPr>
            <p:nvPr/>
          </p:nvSpPr>
          <p:spPr bwMode="auto">
            <a:xfrm rot="2400000">
              <a:off x="4785" y="2792"/>
              <a:ext cx="0" cy="38"/>
            </a:xfrm>
            <a:prstGeom prst="line">
              <a:avLst/>
            </a:prstGeom>
            <a:noFill/>
            <a:ln w="6350">
              <a:solidFill>
                <a:srgbClr val="0000FF"/>
              </a:solidFill>
              <a:round/>
              <a:headEnd/>
              <a:tailEnd/>
            </a:ln>
          </p:spPr>
          <p:txBody>
            <a:bodyPr/>
            <a:lstStyle/>
            <a:p>
              <a:endParaRPr lang="en-US"/>
            </a:p>
          </p:txBody>
        </p:sp>
        <p:sp>
          <p:nvSpPr>
            <p:cNvPr id="17509" name="Line 135"/>
            <p:cNvSpPr>
              <a:spLocks noChangeShapeType="1"/>
            </p:cNvSpPr>
            <p:nvPr/>
          </p:nvSpPr>
          <p:spPr bwMode="auto">
            <a:xfrm rot="2700000">
              <a:off x="4806" y="2814"/>
              <a:ext cx="0" cy="39"/>
            </a:xfrm>
            <a:prstGeom prst="line">
              <a:avLst/>
            </a:prstGeom>
            <a:noFill/>
            <a:ln w="6350">
              <a:solidFill>
                <a:srgbClr val="0000FF"/>
              </a:solidFill>
              <a:round/>
              <a:headEnd/>
              <a:tailEnd/>
            </a:ln>
          </p:spPr>
          <p:txBody>
            <a:bodyPr/>
            <a:lstStyle/>
            <a:p>
              <a:endParaRPr lang="en-US"/>
            </a:p>
          </p:txBody>
        </p:sp>
        <p:sp>
          <p:nvSpPr>
            <p:cNvPr id="17510" name="Line 136"/>
            <p:cNvSpPr>
              <a:spLocks noChangeShapeType="1"/>
            </p:cNvSpPr>
            <p:nvPr/>
          </p:nvSpPr>
          <p:spPr bwMode="auto">
            <a:xfrm rot="3000000">
              <a:off x="4810" y="2828"/>
              <a:ext cx="0" cy="86"/>
            </a:xfrm>
            <a:prstGeom prst="line">
              <a:avLst/>
            </a:prstGeom>
            <a:noFill/>
            <a:ln w="9525">
              <a:solidFill>
                <a:srgbClr val="FF0000"/>
              </a:solidFill>
              <a:round/>
              <a:headEnd/>
              <a:tailEnd/>
            </a:ln>
          </p:spPr>
          <p:txBody>
            <a:bodyPr/>
            <a:lstStyle/>
            <a:p>
              <a:endParaRPr lang="en-US"/>
            </a:p>
          </p:txBody>
        </p:sp>
        <p:sp>
          <p:nvSpPr>
            <p:cNvPr id="17511" name="Line 137"/>
            <p:cNvSpPr>
              <a:spLocks noChangeShapeType="1"/>
            </p:cNvSpPr>
            <p:nvPr/>
          </p:nvSpPr>
          <p:spPr bwMode="auto">
            <a:xfrm rot="7800000">
              <a:off x="4324" y="2826"/>
              <a:ext cx="0" cy="93"/>
            </a:xfrm>
            <a:prstGeom prst="line">
              <a:avLst/>
            </a:prstGeom>
            <a:noFill/>
            <a:ln w="9525">
              <a:solidFill>
                <a:srgbClr val="FF0000"/>
              </a:solidFill>
              <a:round/>
              <a:headEnd/>
              <a:tailEnd/>
            </a:ln>
          </p:spPr>
          <p:txBody>
            <a:bodyPr/>
            <a:lstStyle/>
            <a:p>
              <a:endParaRPr lang="en-US"/>
            </a:p>
          </p:txBody>
        </p:sp>
        <p:sp>
          <p:nvSpPr>
            <p:cNvPr id="17512" name="Line 138"/>
            <p:cNvSpPr>
              <a:spLocks noChangeShapeType="1"/>
            </p:cNvSpPr>
            <p:nvPr/>
          </p:nvSpPr>
          <p:spPr bwMode="auto">
            <a:xfrm rot="-2700000">
              <a:off x="4323" y="2813"/>
              <a:ext cx="0" cy="39"/>
            </a:xfrm>
            <a:prstGeom prst="line">
              <a:avLst/>
            </a:prstGeom>
            <a:noFill/>
            <a:ln w="6350">
              <a:solidFill>
                <a:srgbClr val="0000FF"/>
              </a:solidFill>
              <a:round/>
              <a:headEnd/>
              <a:tailEnd/>
            </a:ln>
          </p:spPr>
          <p:txBody>
            <a:bodyPr/>
            <a:lstStyle/>
            <a:p>
              <a:endParaRPr lang="en-US"/>
            </a:p>
          </p:txBody>
        </p:sp>
        <p:sp>
          <p:nvSpPr>
            <p:cNvPr id="17513" name="Line 139"/>
            <p:cNvSpPr>
              <a:spLocks noChangeShapeType="1"/>
            </p:cNvSpPr>
            <p:nvPr/>
          </p:nvSpPr>
          <p:spPr bwMode="auto">
            <a:xfrm rot="-2400000">
              <a:off x="4344" y="2794"/>
              <a:ext cx="0" cy="37"/>
            </a:xfrm>
            <a:prstGeom prst="line">
              <a:avLst/>
            </a:prstGeom>
            <a:noFill/>
            <a:ln w="6350">
              <a:solidFill>
                <a:srgbClr val="0000FF"/>
              </a:solidFill>
              <a:round/>
              <a:headEnd/>
              <a:tailEnd/>
            </a:ln>
          </p:spPr>
          <p:txBody>
            <a:bodyPr/>
            <a:lstStyle/>
            <a:p>
              <a:endParaRPr lang="en-US"/>
            </a:p>
          </p:txBody>
        </p:sp>
        <p:sp>
          <p:nvSpPr>
            <p:cNvPr id="17514" name="Line 140"/>
            <p:cNvSpPr>
              <a:spLocks noChangeShapeType="1"/>
            </p:cNvSpPr>
            <p:nvPr/>
          </p:nvSpPr>
          <p:spPr bwMode="auto">
            <a:xfrm rot="-2100000">
              <a:off x="4369" y="2776"/>
              <a:ext cx="0" cy="37"/>
            </a:xfrm>
            <a:prstGeom prst="line">
              <a:avLst/>
            </a:prstGeom>
            <a:noFill/>
            <a:ln w="6350">
              <a:solidFill>
                <a:srgbClr val="0000FF"/>
              </a:solidFill>
              <a:round/>
              <a:headEnd/>
              <a:tailEnd/>
            </a:ln>
          </p:spPr>
          <p:txBody>
            <a:bodyPr/>
            <a:lstStyle/>
            <a:p>
              <a:endParaRPr lang="en-US"/>
            </a:p>
          </p:txBody>
        </p:sp>
        <p:sp>
          <p:nvSpPr>
            <p:cNvPr id="17515" name="Line 141"/>
            <p:cNvSpPr>
              <a:spLocks noChangeShapeType="1"/>
            </p:cNvSpPr>
            <p:nvPr/>
          </p:nvSpPr>
          <p:spPr bwMode="auto">
            <a:xfrm rot="-1800000">
              <a:off x="4392" y="2758"/>
              <a:ext cx="0" cy="37"/>
            </a:xfrm>
            <a:prstGeom prst="line">
              <a:avLst/>
            </a:prstGeom>
            <a:noFill/>
            <a:ln w="6350">
              <a:solidFill>
                <a:srgbClr val="0000FF"/>
              </a:solidFill>
              <a:round/>
              <a:headEnd/>
              <a:tailEnd/>
            </a:ln>
          </p:spPr>
          <p:txBody>
            <a:bodyPr/>
            <a:lstStyle/>
            <a:p>
              <a:endParaRPr lang="en-US"/>
            </a:p>
          </p:txBody>
        </p:sp>
        <p:sp>
          <p:nvSpPr>
            <p:cNvPr id="17516" name="Line 142"/>
            <p:cNvSpPr>
              <a:spLocks noChangeShapeType="1"/>
            </p:cNvSpPr>
            <p:nvPr/>
          </p:nvSpPr>
          <p:spPr bwMode="auto">
            <a:xfrm rot="-1500000">
              <a:off x="4431" y="2740"/>
              <a:ext cx="0" cy="86"/>
            </a:xfrm>
            <a:prstGeom prst="line">
              <a:avLst/>
            </a:prstGeom>
            <a:noFill/>
            <a:ln w="9525">
              <a:solidFill>
                <a:srgbClr val="FF0000"/>
              </a:solidFill>
              <a:round/>
              <a:headEnd/>
              <a:tailEnd/>
            </a:ln>
          </p:spPr>
          <p:txBody>
            <a:bodyPr/>
            <a:lstStyle/>
            <a:p>
              <a:endParaRPr lang="en-US"/>
            </a:p>
          </p:txBody>
        </p:sp>
        <p:sp>
          <p:nvSpPr>
            <p:cNvPr id="17517" name="Line 143"/>
            <p:cNvSpPr>
              <a:spLocks noChangeShapeType="1"/>
            </p:cNvSpPr>
            <p:nvPr/>
          </p:nvSpPr>
          <p:spPr bwMode="auto">
            <a:xfrm rot="-1200000">
              <a:off x="4448" y="2730"/>
              <a:ext cx="0" cy="39"/>
            </a:xfrm>
            <a:prstGeom prst="line">
              <a:avLst/>
            </a:prstGeom>
            <a:noFill/>
            <a:ln w="6350">
              <a:solidFill>
                <a:srgbClr val="0000FF"/>
              </a:solidFill>
              <a:round/>
              <a:headEnd/>
              <a:tailEnd/>
            </a:ln>
          </p:spPr>
          <p:txBody>
            <a:bodyPr/>
            <a:lstStyle/>
            <a:p>
              <a:endParaRPr lang="en-US"/>
            </a:p>
          </p:txBody>
        </p:sp>
        <p:sp>
          <p:nvSpPr>
            <p:cNvPr id="17518" name="Line 144"/>
            <p:cNvSpPr>
              <a:spLocks noChangeShapeType="1"/>
            </p:cNvSpPr>
            <p:nvPr/>
          </p:nvSpPr>
          <p:spPr bwMode="auto">
            <a:xfrm rot="-900000">
              <a:off x="4473" y="2723"/>
              <a:ext cx="0" cy="39"/>
            </a:xfrm>
            <a:prstGeom prst="line">
              <a:avLst/>
            </a:prstGeom>
            <a:noFill/>
            <a:ln w="6350">
              <a:solidFill>
                <a:srgbClr val="0000FF"/>
              </a:solidFill>
              <a:round/>
              <a:headEnd/>
              <a:tailEnd/>
            </a:ln>
          </p:spPr>
          <p:txBody>
            <a:bodyPr/>
            <a:lstStyle/>
            <a:p>
              <a:endParaRPr lang="en-US"/>
            </a:p>
          </p:txBody>
        </p:sp>
        <p:sp>
          <p:nvSpPr>
            <p:cNvPr id="17519" name="Line 145"/>
            <p:cNvSpPr>
              <a:spLocks noChangeShapeType="1"/>
            </p:cNvSpPr>
            <p:nvPr/>
          </p:nvSpPr>
          <p:spPr bwMode="auto">
            <a:xfrm rot="-600000">
              <a:off x="4503" y="2716"/>
              <a:ext cx="0" cy="38"/>
            </a:xfrm>
            <a:prstGeom prst="line">
              <a:avLst/>
            </a:prstGeom>
            <a:noFill/>
            <a:ln w="6350">
              <a:solidFill>
                <a:srgbClr val="0000FF"/>
              </a:solidFill>
              <a:round/>
              <a:headEnd/>
              <a:tailEnd/>
            </a:ln>
          </p:spPr>
          <p:txBody>
            <a:bodyPr/>
            <a:lstStyle/>
            <a:p>
              <a:endParaRPr lang="en-US"/>
            </a:p>
          </p:txBody>
        </p:sp>
        <p:sp>
          <p:nvSpPr>
            <p:cNvPr id="17520" name="Line 146"/>
            <p:cNvSpPr>
              <a:spLocks noChangeShapeType="1"/>
            </p:cNvSpPr>
            <p:nvPr/>
          </p:nvSpPr>
          <p:spPr bwMode="auto">
            <a:xfrm rot="-300000">
              <a:off x="4534" y="2711"/>
              <a:ext cx="0" cy="37"/>
            </a:xfrm>
            <a:prstGeom prst="line">
              <a:avLst/>
            </a:prstGeom>
            <a:noFill/>
            <a:ln w="6350">
              <a:solidFill>
                <a:srgbClr val="0000FF"/>
              </a:solidFill>
              <a:round/>
              <a:headEnd/>
              <a:tailEnd/>
            </a:ln>
          </p:spPr>
          <p:txBody>
            <a:bodyPr/>
            <a:lstStyle/>
            <a:p>
              <a:endParaRPr lang="en-US"/>
            </a:p>
          </p:txBody>
        </p:sp>
        <p:sp>
          <p:nvSpPr>
            <p:cNvPr id="17521" name="Line 147"/>
            <p:cNvSpPr>
              <a:spLocks noChangeShapeType="1"/>
            </p:cNvSpPr>
            <p:nvPr/>
          </p:nvSpPr>
          <p:spPr bwMode="auto">
            <a:xfrm rot="6300000">
              <a:off x="4266" y="2946"/>
              <a:ext cx="0" cy="94"/>
            </a:xfrm>
            <a:prstGeom prst="line">
              <a:avLst/>
            </a:prstGeom>
            <a:noFill/>
            <a:ln w="9525">
              <a:solidFill>
                <a:srgbClr val="FF0000"/>
              </a:solidFill>
              <a:round/>
              <a:headEnd/>
              <a:tailEnd/>
            </a:ln>
          </p:spPr>
          <p:txBody>
            <a:bodyPr/>
            <a:lstStyle/>
            <a:p>
              <a:endParaRPr lang="en-US"/>
            </a:p>
          </p:txBody>
        </p:sp>
        <p:sp>
          <p:nvSpPr>
            <p:cNvPr id="17522" name="Line 148"/>
            <p:cNvSpPr>
              <a:spLocks noChangeShapeType="1"/>
            </p:cNvSpPr>
            <p:nvPr/>
          </p:nvSpPr>
          <p:spPr bwMode="auto">
            <a:xfrm rot="-4200000">
              <a:off x="4248" y="2938"/>
              <a:ext cx="0" cy="37"/>
            </a:xfrm>
            <a:prstGeom prst="line">
              <a:avLst/>
            </a:prstGeom>
            <a:noFill/>
            <a:ln w="6350">
              <a:solidFill>
                <a:srgbClr val="0000FF"/>
              </a:solidFill>
              <a:round/>
              <a:headEnd/>
              <a:tailEnd/>
            </a:ln>
          </p:spPr>
          <p:txBody>
            <a:bodyPr/>
            <a:lstStyle/>
            <a:p>
              <a:endParaRPr lang="en-US"/>
            </a:p>
          </p:txBody>
        </p:sp>
        <p:sp>
          <p:nvSpPr>
            <p:cNvPr id="17523" name="Line 149"/>
            <p:cNvSpPr>
              <a:spLocks noChangeShapeType="1"/>
            </p:cNvSpPr>
            <p:nvPr/>
          </p:nvSpPr>
          <p:spPr bwMode="auto">
            <a:xfrm rot="-3900000">
              <a:off x="4258" y="2912"/>
              <a:ext cx="0" cy="38"/>
            </a:xfrm>
            <a:prstGeom prst="line">
              <a:avLst/>
            </a:prstGeom>
            <a:noFill/>
            <a:ln w="6350">
              <a:solidFill>
                <a:srgbClr val="0000FF"/>
              </a:solidFill>
              <a:round/>
              <a:headEnd/>
              <a:tailEnd/>
            </a:ln>
          </p:spPr>
          <p:txBody>
            <a:bodyPr/>
            <a:lstStyle/>
            <a:p>
              <a:endParaRPr lang="en-US"/>
            </a:p>
          </p:txBody>
        </p:sp>
        <p:sp>
          <p:nvSpPr>
            <p:cNvPr id="17524" name="Line 150"/>
            <p:cNvSpPr>
              <a:spLocks noChangeShapeType="1"/>
            </p:cNvSpPr>
            <p:nvPr/>
          </p:nvSpPr>
          <p:spPr bwMode="auto">
            <a:xfrm rot="-3600000">
              <a:off x="4273" y="2887"/>
              <a:ext cx="0" cy="37"/>
            </a:xfrm>
            <a:prstGeom prst="line">
              <a:avLst/>
            </a:prstGeom>
            <a:noFill/>
            <a:ln w="6350">
              <a:solidFill>
                <a:srgbClr val="0000FF"/>
              </a:solidFill>
              <a:round/>
              <a:headEnd/>
              <a:tailEnd/>
            </a:ln>
          </p:spPr>
          <p:txBody>
            <a:bodyPr/>
            <a:lstStyle/>
            <a:p>
              <a:endParaRPr lang="en-US"/>
            </a:p>
          </p:txBody>
        </p:sp>
        <p:sp>
          <p:nvSpPr>
            <p:cNvPr id="17525" name="Line 151"/>
            <p:cNvSpPr>
              <a:spLocks noChangeShapeType="1"/>
            </p:cNvSpPr>
            <p:nvPr/>
          </p:nvSpPr>
          <p:spPr bwMode="auto">
            <a:xfrm rot="-3300000">
              <a:off x="4287" y="2859"/>
              <a:ext cx="0" cy="37"/>
            </a:xfrm>
            <a:prstGeom prst="line">
              <a:avLst/>
            </a:prstGeom>
            <a:noFill/>
            <a:ln w="6350">
              <a:solidFill>
                <a:srgbClr val="0000FF"/>
              </a:solidFill>
              <a:round/>
              <a:headEnd/>
              <a:tailEnd/>
            </a:ln>
          </p:spPr>
          <p:txBody>
            <a:bodyPr/>
            <a:lstStyle/>
            <a:p>
              <a:endParaRPr lang="en-US"/>
            </a:p>
          </p:txBody>
        </p:sp>
        <p:sp>
          <p:nvSpPr>
            <p:cNvPr id="17526" name="Line 152"/>
            <p:cNvSpPr>
              <a:spLocks noChangeShapeType="1"/>
            </p:cNvSpPr>
            <p:nvPr/>
          </p:nvSpPr>
          <p:spPr bwMode="auto">
            <a:xfrm rot="3300000">
              <a:off x="4840" y="2861"/>
              <a:ext cx="0" cy="37"/>
            </a:xfrm>
            <a:prstGeom prst="line">
              <a:avLst/>
            </a:prstGeom>
            <a:noFill/>
            <a:ln w="6350">
              <a:solidFill>
                <a:srgbClr val="0000FF"/>
              </a:solidFill>
              <a:round/>
              <a:headEnd/>
              <a:tailEnd/>
            </a:ln>
          </p:spPr>
          <p:txBody>
            <a:bodyPr/>
            <a:lstStyle/>
            <a:p>
              <a:endParaRPr lang="en-US"/>
            </a:p>
          </p:txBody>
        </p:sp>
        <p:sp>
          <p:nvSpPr>
            <p:cNvPr id="17527" name="Line 153"/>
            <p:cNvSpPr>
              <a:spLocks noChangeShapeType="1"/>
            </p:cNvSpPr>
            <p:nvPr/>
          </p:nvSpPr>
          <p:spPr bwMode="auto">
            <a:xfrm rot="3600000">
              <a:off x="4852" y="2883"/>
              <a:ext cx="0" cy="38"/>
            </a:xfrm>
            <a:prstGeom prst="line">
              <a:avLst/>
            </a:prstGeom>
            <a:noFill/>
            <a:ln w="6350">
              <a:solidFill>
                <a:srgbClr val="0000FF"/>
              </a:solidFill>
              <a:round/>
              <a:headEnd/>
              <a:tailEnd/>
            </a:ln>
          </p:spPr>
          <p:txBody>
            <a:bodyPr/>
            <a:lstStyle/>
            <a:p>
              <a:endParaRPr lang="en-US"/>
            </a:p>
          </p:txBody>
        </p:sp>
        <p:sp>
          <p:nvSpPr>
            <p:cNvPr id="17528" name="Line 154"/>
            <p:cNvSpPr>
              <a:spLocks noChangeShapeType="1"/>
            </p:cNvSpPr>
            <p:nvPr/>
          </p:nvSpPr>
          <p:spPr bwMode="auto">
            <a:xfrm rot="3900000">
              <a:off x="4869" y="2909"/>
              <a:ext cx="0" cy="37"/>
            </a:xfrm>
            <a:prstGeom prst="line">
              <a:avLst/>
            </a:prstGeom>
            <a:noFill/>
            <a:ln w="6350">
              <a:solidFill>
                <a:srgbClr val="0000FF"/>
              </a:solidFill>
              <a:round/>
              <a:headEnd/>
              <a:tailEnd/>
            </a:ln>
          </p:spPr>
          <p:txBody>
            <a:bodyPr/>
            <a:lstStyle/>
            <a:p>
              <a:endParaRPr lang="en-US"/>
            </a:p>
          </p:txBody>
        </p:sp>
        <p:sp>
          <p:nvSpPr>
            <p:cNvPr id="17529" name="Line 155"/>
            <p:cNvSpPr>
              <a:spLocks noChangeShapeType="1"/>
            </p:cNvSpPr>
            <p:nvPr/>
          </p:nvSpPr>
          <p:spPr bwMode="auto">
            <a:xfrm rot="4200000">
              <a:off x="4880" y="2938"/>
              <a:ext cx="0" cy="37"/>
            </a:xfrm>
            <a:prstGeom prst="line">
              <a:avLst/>
            </a:prstGeom>
            <a:noFill/>
            <a:ln w="6350">
              <a:solidFill>
                <a:srgbClr val="0000FF"/>
              </a:solidFill>
              <a:round/>
              <a:headEnd/>
              <a:tailEnd/>
            </a:ln>
          </p:spPr>
          <p:txBody>
            <a:bodyPr/>
            <a:lstStyle/>
            <a:p>
              <a:endParaRPr lang="en-US"/>
            </a:p>
          </p:txBody>
        </p:sp>
        <p:sp>
          <p:nvSpPr>
            <p:cNvPr id="17530" name="Line 156"/>
            <p:cNvSpPr>
              <a:spLocks noChangeShapeType="1"/>
            </p:cNvSpPr>
            <p:nvPr/>
          </p:nvSpPr>
          <p:spPr bwMode="auto">
            <a:xfrm rot="4500000">
              <a:off x="4868" y="2950"/>
              <a:ext cx="0" cy="86"/>
            </a:xfrm>
            <a:prstGeom prst="line">
              <a:avLst/>
            </a:prstGeom>
            <a:noFill/>
            <a:ln w="9525">
              <a:solidFill>
                <a:srgbClr val="FF0000"/>
              </a:solidFill>
              <a:round/>
              <a:headEnd/>
              <a:tailEnd/>
            </a:ln>
          </p:spPr>
          <p:txBody>
            <a:bodyPr/>
            <a:lstStyle/>
            <a:p>
              <a:endParaRPr lang="en-US"/>
            </a:p>
          </p:txBody>
        </p:sp>
        <p:sp>
          <p:nvSpPr>
            <p:cNvPr id="17531" name="Text Box 157"/>
            <p:cNvSpPr txBox="1">
              <a:spLocks noChangeArrowheads="1"/>
            </p:cNvSpPr>
            <p:nvPr/>
          </p:nvSpPr>
          <p:spPr bwMode="auto">
            <a:xfrm>
              <a:off x="4413" y="2571"/>
              <a:ext cx="301"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0</a:t>
              </a:r>
              <a:endParaRPr lang="en-US">
                <a:latin typeface="Arial" charset="0"/>
              </a:endParaRPr>
            </a:p>
          </p:txBody>
        </p:sp>
        <p:sp>
          <p:nvSpPr>
            <p:cNvPr id="17532" name="Text Box 158"/>
            <p:cNvSpPr txBox="1">
              <a:spLocks noChangeArrowheads="1"/>
            </p:cNvSpPr>
            <p:nvPr/>
          </p:nvSpPr>
          <p:spPr bwMode="auto">
            <a:xfrm rot="1500000">
              <a:off x="4596" y="2583"/>
              <a:ext cx="301"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2</a:t>
              </a:r>
              <a:endParaRPr lang="en-US">
                <a:latin typeface="Arial" charset="0"/>
              </a:endParaRPr>
            </a:p>
          </p:txBody>
        </p:sp>
        <p:sp>
          <p:nvSpPr>
            <p:cNvPr id="17533" name="Text Box 159"/>
            <p:cNvSpPr txBox="1">
              <a:spLocks noChangeArrowheads="1"/>
            </p:cNvSpPr>
            <p:nvPr/>
          </p:nvSpPr>
          <p:spPr bwMode="auto">
            <a:xfrm rot="3000000">
              <a:off x="4734" y="2691"/>
              <a:ext cx="297"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4</a:t>
              </a:r>
              <a:endParaRPr lang="en-US">
                <a:latin typeface="Arial" charset="0"/>
              </a:endParaRPr>
            </a:p>
          </p:txBody>
        </p:sp>
      </p:grpSp>
      <p:sp>
        <p:nvSpPr>
          <p:cNvPr id="17445" name="Text Box 160"/>
          <p:cNvSpPr txBox="1">
            <a:spLocks noChangeArrowheads="1"/>
          </p:cNvSpPr>
          <p:nvPr/>
        </p:nvSpPr>
        <p:spPr bwMode="auto">
          <a:xfrm rot="4500000">
            <a:off x="8069823" y="1279369"/>
            <a:ext cx="474643" cy="369326"/>
          </a:xfrm>
          <a:prstGeom prst="rect">
            <a:avLst/>
          </a:prstGeom>
          <a:noFill/>
          <a:ln w="12700">
            <a:noFill/>
            <a:miter lim="800000"/>
            <a:headEnd/>
            <a:tailEnd/>
          </a:ln>
        </p:spPr>
        <p:txBody>
          <a:bodyPr lIns="91434" tIns="45717" rIns="91434" bIns="45717">
            <a:spAutoFit/>
          </a:bodyPr>
          <a:lstStyle/>
          <a:p>
            <a:pPr algn="ctr" eaLnBrk="1" hangingPunct="1"/>
            <a:r>
              <a:rPr lang="en-US">
                <a:solidFill>
                  <a:srgbClr val="0000FF"/>
                </a:solidFill>
                <a:latin typeface=".VnTime" pitchFamily="34" charset="0"/>
              </a:rPr>
              <a:t>6</a:t>
            </a:r>
            <a:endParaRPr lang="en-US">
              <a:latin typeface="Arial" charset="0"/>
            </a:endParaRPr>
          </a:p>
        </p:txBody>
      </p:sp>
      <p:sp>
        <p:nvSpPr>
          <p:cNvPr id="17446" name="Text Box 161"/>
          <p:cNvSpPr txBox="1">
            <a:spLocks noChangeArrowheads="1"/>
          </p:cNvSpPr>
          <p:nvPr/>
        </p:nvSpPr>
        <p:spPr bwMode="auto">
          <a:xfrm>
            <a:off x="7260254" y="1274042"/>
            <a:ext cx="823260" cy="369326"/>
          </a:xfrm>
          <a:prstGeom prst="rect">
            <a:avLst/>
          </a:prstGeom>
          <a:noFill/>
          <a:ln w="9525">
            <a:noFill/>
            <a:miter lim="800000"/>
            <a:headEnd/>
            <a:tailEnd/>
          </a:ln>
        </p:spPr>
        <p:txBody>
          <a:bodyPr lIns="91434" tIns="45717" rIns="91434" bIns="45717">
            <a:spAutoFit/>
          </a:bodyPr>
          <a:lstStyle/>
          <a:p>
            <a:pPr algn="ctr" eaLnBrk="1" hangingPunct="1"/>
            <a:r>
              <a:rPr lang="en-US">
                <a:latin typeface="Arial" charset="0"/>
              </a:rPr>
              <a:t>V</a:t>
            </a:r>
          </a:p>
        </p:txBody>
      </p:sp>
      <p:sp>
        <p:nvSpPr>
          <p:cNvPr id="17447" name="AutoShape 162"/>
          <p:cNvSpPr>
            <a:spLocks noChangeArrowheads="1"/>
          </p:cNvSpPr>
          <p:nvPr/>
        </p:nvSpPr>
        <p:spPr bwMode="auto">
          <a:xfrm rot="10800000">
            <a:off x="7042719" y="1036063"/>
            <a:ext cx="1269583" cy="118989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w="3175" algn="ctr">
            <a:noFill/>
            <a:miter lim="800000"/>
            <a:headEnd/>
            <a:tailEnd/>
          </a:ln>
        </p:spPr>
        <p:txBody>
          <a:bodyPr wrap="none" lIns="91434" tIns="45717" rIns="91434" bIns="45717" anchor="ctr"/>
          <a:lstStyle/>
          <a:p>
            <a:endParaRPr lang="en-US"/>
          </a:p>
        </p:txBody>
      </p:sp>
      <p:sp>
        <p:nvSpPr>
          <p:cNvPr id="17448" name="Text Box 163"/>
          <p:cNvSpPr txBox="1">
            <a:spLocks noChangeArrowheads="1"/>
          </p:cNvSpPr>
          <p:nvPr/>
        </p:nvSpPr>
        <p:spPr bwMode="auto">
          <a:xfrm>
            <a:off x="6937701" y="1568558"/>
            <a:ext cx="607600" cy="215438"/>
          </a:xfrm>
          <a:prstGeom prst="rect">
            <a:avLst/>
          </a:prstGeom>
          <a:noFill/>
          <a:ln w="9525">
            <a:noFill/>
            <a:miter lim="800000"/>
            <a:headEnd/>
            <a:tailEnd/>
          </a:ln>
        </p:spPr>
        <p:txBody>
          <a:bodyPr lIns="91434" tIns="45717" rIns="91434" bIns="45717">
            <a:spAutoFit/>
          </a:bodyPr>
          <a:lstStyle/>
          <a:p>
            <a:pPr algn="ctr" eaLnBrk="1" hangingPunct="1"/>
            <a:r>
              <a:rPr lang="en-US" sz="800" dirty="0">
                <a:solidFill>
                  <a:srgbClr val="0000FF"/>
                </a:solidFill>
              </a:rPr>
              <a:t>:6</a:t>
            </a:r>
            <a:r>
              <a:rPr lang="en-US" sz="800" dirty="0">
                <a:solidFill>
                  <a:srgbClr val="FF3300"/>
                </a:solidFill>
              </a:rPr>
              <a:t> V</a:t>
            </a:r>
            <a:endParaRPr lang="en-US" dirty="0">
              <a:latin typeface="Arial" charset="0"/>
            </a:endParaRPr>
          </a:p>
        </p:txBody>
      </p:sp>
      <p:grpSp>
        <p:nvGrpSpPr>
          <p:cNvPr id="7" name="Group 164"/>
          <p:cNvGrpSpPr>
            <a:grpSpLocks/>
          </p:cNvGrpSpPr>
          <p:nvPr/>
        </p:nvGrpSpPr>
        <p:grpSpPr bwMode="auto">
          <a:xfrm>
            <a:off x="7638128" y="1058415"/>
            <a:ext cx="66574" cy="1171487"/>
            <a:chOff x="4560" y="2640"/>
            <a:chExt cx="42" cy="738"/>
          </a:xfrm>
        </p:grpSpPr>
        <p:sp>
          <p:nvSpPr>
            <p:cNvPr id="17495" name="Line 165"/>
            <p:cNvSpPr>
              <a:spLocks noChangeShapeType="1"/>
            </p:cNvSpPr>
            <p:nvPr/>
          </p:nvSpPr>
          <p:spPr bwMode="auto">
            <a:xfrm rot="5400000">
              <a:off x="4212" y="3009"/>
              <a:ext cx="738" cy="0"/>
            </a:xfrm>
            <a:prstGeom prst="line">
              <a:avLst/>
            </a:prstGeom>
            <a:noFill/>
            <a:ln w="28575">
              <a:solidFill>
                <a:srgbClr val="FF3300"/>
              </a:solidFill>
              <a:round/>
              <a:headEnd type="stealth" w="sm" len="lg"/>
              <a:tailEnd type="stealth" w="sm" len="lg"/>
            </a:ln>
          </p:spPr>
          <p:txBody>
            <a:bodyPr/>
            <a:lstStyle/>
            <a:p>
              <a:endParaRPr lang="en-US"/>
            </a:p>
          </p:txBody>
        </p:sp>
        <p:sp>
          <p:nvSpPr>
            <p:cNvPr id="17496" name="Oval 166"/>
            <p:cNvSpPr>
              <a:spLocks noChangeArrowheads="1"/>
            </p:cNvSpPr>
            <p:nvPr/>
          </p:nvSpPr>
          <p:spPr bwMode="auto">
            <a:xfrm>
              <a:off x="4560" y="2986"/>
              <a:ext cx="42" cy="42"/>
            </a:xfrm>
            <a:prstGeom prst="ellipse">
              <a:avLst/>
            </a:prstGeom>
            <a:solidFill>
              <a:srgbClr val="0000FF"/>
            </a:solidFill>
            <a:ln w="6350">
              <a:solidFill>
                <a:srgbClr val="FF00FF"/>
              </a:solidFill>
              <a:round/>
              <a:headEnd/>
              <a:tailEnd/>
            </a:ln>
          </p:spPr>
          <p:txBody>
            <a:bodyPr wrap="none" anchor="ctr"/>
            <a:lstStyle/>
            <a:p>
              <a:pPr algn="ctr" eaLnBrk="1" hangingPunct="1"/>
              <a:endParaRPr lang="vi-VN">
                <a:latin typeface="Arial" charset="0"/>
              </a:endParaRPr>
            </a:p>
          </p:txBody>
        </p:sp>
      </p:grpSp>
      <p:sp>
        <p:nvSpPr>
          <p:cNvPr id="17450" name="Rectangle 167"/>
          <p:cNvSpPr>
            <a:spLocks noChangeArrowheads="1"/>
          </p:cNvSpPr>
          <p:nvPr/>
        </p:nvSpPr>
        <p:spPr bwMode="auto">
          <a:xfrm>
            <a:off x="6796115" y="1763148"/>
            <a:ext cx="1729034" cy="688956"/>
          </a:xfrm>
          <a:prstGeom prst="rect">
            <a:avLst/>
          </a:prstGeom>
          <a:solidFill>
            <a:schemeClr val="bg1"/>
          </a:solidFill>
          <a:ln w="57150" cmpd="thickThin">
            <a:noFill/>
            <a:miter lim="800000"/>
            <a:headEnd/>
            <a:tailEnd/>
          </a:ln>
        </p:spPr>
        <p:txBody>
          <a:bodyPr wrap="none" lIns="91434" tIns="45717" rIns="91434" bIns="45717" anchor="ctr"/>
          <a:lstStyle/>
          <a:p>
            <a:endParaRPr lang="vi-VN"/>
          </a:p>
        </p:txBody>
      </p:sp>
      <p:pic>
        <p:nvPicPr>
          <p:cNvPr id="17451" name="Picture 168" descr="j0300840"/>
          <p:cNvPicPr>
            <a:picLocks noChangeAspect="1" noChangeArrowheads="1"/>
          </p:cNvPicPr>
          <p:nvPr/>
        </p:nvPicPr>
        <p:blipFill>
          <a:blip r:embed="rId6"/>
          <a:srcRect/>
          <a:stretch>
            <a:fillRect/>
          </a:stretch>
        </p:blipFill>
        <p:spPr bwMode="auto">
          <a:xfrm>
            <a:off x="7856602" y="1818370"/>
            <a:ext cx="721055" cy="607438"/>
          </a:xfrm>
          <a:prstGeom prst="rect">
            <a:avLst/>
          </a:prstGeom>
          <a:noFill/>
          <a:ln w="9525">
            <a:noFill/>
            <a:miter lim="800000"/>
            <a:headEnd/>
            <a:tailEnd/>
          </a:ln>
        </p:spPr>
      </p:pic>
      <p:sp>
        <p:nvSpPr>
          <p:cNvPr id="17452" name="Rectangle 169"/>
          <p:cNvSpPr>
            <a:spLocks noChangeArrowheads="1"/>
          </p:cNvSpPr>
          <p:nvPr/>
        </p:nvSpPr>
        <p:spPr bwMode="auto">
          <a:xfrm>
            <a:off x="6782050" y="778362"/>
            <a:ext cx="1777792" cy="991360"/>
          </a:xfrm>
          <a:prstGeom prst="rect">
            <a:avLst/>
          </a:prstGeom>
          <a:noFill/>
          <a:ln w="28575">
            <a:solidFill>
              <a:srgbClr val="0000FF"/>
            </a:solidFill>
            <a:miter lim="800000"/>
            <a:headEnd/>
            <a:tailEnd/>
          </a:ln>
        </p:spPr>
        <p:txBody>
          <a:bodyPr wrap="none" lIns="91434" tIns="45717" rIns="91434" bIns="45717" anchor="ctr"/>
          <a:lstStyle/>
          <a:p>
            <a:pPr algn="ctr" eaLnBrk="1" hangingPunct="1"/>
            <a:endParaRPr lang="vi-VN">
              <a:latin typeface="Arial" charset="0"/>
            </a:endParaRPr>
          </a:p>
        </p:txBody>
      </p:sp>
      <p:sp>
        <p:nvSpPr>
          <p:cNvPr id="17453" name="Rectangle 170"/>
          <p:cNvSpPr>
            <a:spLocks noChangeArrowheads="1"/>
          </p:cNvSpPr>
          <p:nvPr/>
        </p:nvSpPr>
        <p:spPr bwMode="auto">
          <a:xfrm>
            <a:off x="6694849" y="715251"/>
            <a:ext cx="1944694" cy="1752630"/>
          </a:xfrm>
          <a:prstGeom prst="rect">
            <a:avLst/>
          </a:prstGeom>
          <a:noFill/>
          <a:ln w="57150" cmpd="thickThin">
            <a:solidFill>
              <a:srgbClr val="663300"/>
            </a:solidFill>
            <a:miter lim="800000"/>
            <a:headEnd/>
            <a:tailEnd/>
          </a:ln>
        </p:spPr>
        <p:txBody>
          <a:bodyPr wrap="none" lIns="91434" tIns="45717" rIns="91434" bIns="45717" anchor="ctr"/>
          <a:lstStyle/>
          <a:p>
            <a:endParaRPr lang="vi-VN"/>
          </a:p>
        </p:txBody>
      </p:sp>
      <p:sp>
        <p:nvSpPr>
          <p:cNvPr id="17454" name="AutoShape 171"/>
          <p:cNvSpPr>
            <a:spLocks noChangeArrowheads="1"/>
          </p:cNvSpPr>
          <p:nvPr/>
        </p:nvSpPr>
        <p:spPr bwMode="auto">
          <a:xfrm>
            <a:off x="7631565" y="1827573"/>
            <a:ext cx="78763" cy="8020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lIns="91434" tIns="45717" rIns="91434" bIns="45717" anchor="ctr"/>
          <a:lstStyle/>
          <a:p>
            <a:endParaRPr lang="en-US"/>
          </a:p>
        </p:txBody>
      </p:sp>
      <p:grpSp>
        <p:nvGrpSpPr>
          <p:cNvPr id="8" name="Group 172"/>
          <p:cNvGrpSpPr>
            <a:grpSpLocks/>
          </p:cNvGrpSpPr>
          <p:nvPr/>
        </p:nvGrpSpPr>
        <p:grpSpPr bwMode="auto">
          <a:xfrm>
            <a:off x="7602498" y="1803907"/>
            <a:ext cx="136897" cy="63110"/>
            <a:chOff x="2838" y="2415"/>
            <a:chExt cx="86" cy="40"/>
          </a:xfrm>
        </p:grpSpPr>
        <p:sp>
          <p:nvSpPr>
            <p:cNvPr id="17492" name="Arc 173"/>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p:spPr>
          <p:txBody>
            <a:bodyPr wrap="none" anchor="ctr"/>
            <a:lstStyle/>
            <a:p>
              <a:endParaRPr lang="en-US"/>
            </a:p>
          </p:txBody>
        </p:sp>
        <p:sp>
          <p:nvSpPr>
            <p:cNvPr id="17493" name="Freeform 174"/>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17494" name="Freeform 175"/>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grpSp>
      <p:sp>
        <p:nvSpPr>
          <p:cNvPr id="17456" name="Text Box 176"/>
          <p:cNvSpPr txBox="1">
            <a:spLocks noChangeArrowheads="1"/>
          </p:cNvSpPr>
          <p:nvPr/>
        </p:nvSpPr>
        <p:spPr bwMode="auto">
          <a:xfrm>
            <a:off x="6821432" y="1763148"/>
            <a:ext cx="647918" cy="215438"/>
          </a:xfrm>
          <a:prstGeom prst="rect">
            <a:avLst/>
          </a:prstGeom>
          <a:noFill/>
          <a:ln w="9525">
            <a:noFill/>
            <a:miter lim="800000"/>
            <a:headEnd/>
            <a:tailEnd/>
          </a:ln>
        </p:spPr>
        <p:txBody>
          <a:bodyPr lIns="91434" tIns="45717" rIns="91434" bIns="45717">
            <a:spAutoFit/>
          </a:bodyPr>
          <a:lstStyle/>
          <a:p>
            <a:pPr eaLnBrk="1" hangingPunct="1"/>
            <a:r>
              <a:rPr lang="en-US" sz="800" dirty="0"/>
              <a:t>= 1 ┴</a:t>
            </a:r>
            <a:endParaRPr lang="en-US" sz="2000" dirty="0"/>
          </a:p>
        </p:txBody>
      </p:sp>
      <p:sp>
        <p:nvSpPr>
          <p:cNvPr id="17457" name="Oval 177"/>
          <p:cNvSpPr>
            <a:spLocks noChangeArrowheads="1"/>
          </p:cNvSpPr>
          <p:nvPr/>
        </p:nvSpPr>
        <p:spPr bwMode="auto">
          <a:xfrm>
            <a:off x="7638128" y="1606687"/>
            <a:ext cx="66574" cy="67055"/>
          </a:xfrm>
          <a:prstGeom prst="ellipse">
            <a:avLst/>
          </a:prstGeom>
          <a:solidFill>
            <a:srgbClr val="0000FF"/>
          </a:solidFill>
          <a:ln w="6350">
            <a:solidFill>
              <a:srgbClr val="009900"/>
            </a:solidFill>
            <a:round/>
            <a:headEnd/>
            <a:tailEnd/>
          </a:ln>
        </p:spPr>
        <p:txBody>
          <a:bodyPr wrap="none" lIns="91434" tIns="45717" rIns="91434" bIns="45717" anchor="ctr"/>
          <a:lstStyle/>
          <a:p>
            <a:pPr algn="ctr" eaLnBrk="1" hangingPunct="1"/>
            <a:endParaRPr lang="vi-VN">
              <a:latin typeface="Arial" charset="0"/>
            </a:endParaRPr>
          </a:p>
        </p:txBody>
      </p:sp>
      <p:sp>
        <p:nvSpPr>
          <p:cNvPr id="17458" name="Line 178"/>
          <p:cNvSpPr>
            <a:spLocks noChangeShapeType="1"/>
          </p:cNvSpPr>
          <p:nvPr/>
        </p:nvSpPr>
        <p:spPr bwMode="auto">
          <a:xfrm>
            <a:off x="1241454" y="3077949"/>
            <a:ext cx="0" cy="837528"/>
          </a:xfrm>
          <a:prstGeom prst="line">
            <a:avLst/>
          </a:prstGeom>
          <a:noFill/>
          <a:ln w="28575">
            <a:solidFill>
              <a:schemeClr val="tx1"/>
            </a:solidFill>
            <a:round/>
            <a:headEnd/>
            <a:tailEnd/>
          </a:ln>
        </p:spPr>
        <p:txBody>
          <a:bodyPr lIns="91434" tIns="45717" rIns="91434" bIns="45717"/>
          <a:lstStyle/>
          <a:p>
            <a:endParaRPr lang="en-US"/>
          </a:p>
        </p:txBody>
      </p:sp>
      <p:sp>
        <p:nvSpPr>
          <p:cNvPr id="17459" name="Line 179"/>
          <p:cNvSpPr>
            <a:spLocks noChangeShapeType="1"/>
          </p:cNvSpPr>
          <p:nvPr/>
        </p:nvSpPr>
        <p:spPr bwMode="auto">
          <a:xfrm>
            <a:off x="2003766" y="3102930"/>
            <a:ext cx="0" cy="812547"/>
          </a:xfrm>
          <a:prstGeom prst="line">
            <a:avLst/>
          </a:prstGeom>
          <a:noFill/>
          <a:ln w="28575">
            <a:solidFill>
              <a:schemeClr val="tx1"/>
            </a:solidFill>
            <a:round/>
            <a:headEnd/>
            <a:tailEnd/>
          </a:ln>
        </p:spPr>
        <p:txBody>
          <a:bodyPr lIns="91434" tIns="45717" rIns="91434" bIns="45717"/>
          <a:lstStyle/>
          <a:p>
            <a:endParaRPr lang="en-US"/>
          </a:p>
        </p:txBody>
      </p:sp>
      <p:sp>
        <p:nvSpPr>
          <p:cNvPr id="17460" name="Line 180"/>
          <p:cNvSpPr>
            <a:spLocks noChangeShapeType="1"/>
          </p:cNvSpPr>
          <p:nvPr/>
        </p:nvSpPr>
        <p:spPr bwMode="auto">
          <a:xfrm>
            <a:off x="403191" y="3940458"/>
            <a:ext cx="3201150" cy="0"/>
          </a:xfrm>
          <a:prstGeom prst="line">
            <a:avLst/>
          </a:prstGeom>
          <a:noFill/>
          <a:ln w="28575">
            <a:solidFill>
              <a:schemeClr val="tx1"/>
            </a:solidFill>
            <a:round/>
            <a:headEnd/>
            <a:tailEnd/>
          </a:ln>
        </p:spPr>
        <p:txBody>
          <a:bodyPr lIns="91434" tIns="45717" rIns="91434" bIns="45717"/>
          <a:lstStyle/>
          <a:p>
            <a:endParaRPr lang="en-US"/>
          </a:p>
        </p:txBody>
      </p:sp>
      <p:sp>
        <p:nvSpPr>
          <p:cNvPr id="17461" name="Line 181"/>
          <p:cNvSpPr>
            <a:spLocks noChangeShapeType="1"/>
          </p:cNvSpPr>
          <p:nvPr/>
        </p:nvSpPr>
        <p:spPr bwMode="auto">
          <a:xfrm flipV="1">
            <a:off x="403191" y="4601802"/>
            <a:ext cx="1447737" cy="0"/>
          </a:xfrm>
          <a:prstGeom prst="line">
            <a:avLst/>
          </a:prstGeom>
          <a:noFill/>
          <a:ln w="28575">
            <a:solidFill>
              <a:schemeClr val="tx1"/>
            </a:solidFill>
            <a:round/>
            <a:headEnd/>
            <a:tailEnd/>
          </a:ln>
        </p:spPr>
        <p:txBody>
          <a:bodyPr lIns="91434" tIns="45717" rIns="91434" bIns="45717"/>
          <a:lstStyle/>
          <a:p>
            <a:endParaRPr lang="en-US"/>
          </a:p>
        </p:txBody>
      </p:sp>
      <p:sp>
        <p:nvSpPr>
          <p:cNvPr id="17462" name="Line 182"/>
          <p:cNvSpPr>
            <a:spLocks noChangeShapeType="1"/>
          </p:cNvSpPr>
          <p:nvPr/>
        </p:nvSpPr>
        <p:spPr bwMode="auto">
          <a:xfrm flipV="1">
            <a:off x="5128029" y="3305409"/>
            <a:ext cx="2133162" cy="305034"/>
          </a:xfrm>
          <a:prstGeom prst="line">
            <a:avLst/>
          </a:prstGeom>
          <a:noFill/>
          <a:ln w="28575">
            <a:solidFill>
              <a:schemeClr val="tx1"/>
            </a:solidFill>
            <a:round/>
            <a:headEnd/>
            <a:tailEnd/>
          </a:ln>
        </p:spPr>
        <p:txBody>
          <a:bodyPr lIns="91434" tIns="45717" rIns="91434" bIns="45717"/>
          <a:lstStyle/>
          <a:p>
            <a:endParaRPr lang="en-US"/>
          </a:p>
        </p:txBody>
      </p:sp>
      <p:sp>
        <p:nvSpPr>
          <p:cNvPr id="17463" name="Line 183"/>
          <p:cNvSpPr>
            <a:spLocks noChangeShapeType="1"/>
          </p:cNvSpPr>
          <p:nvPr/>
        </p:nvSpPr>
        <p:spPr bwMode="auto">
          <a:xfrm>
            <a:off x="7261191" y="2849174"/>
            <a:ext cx="0" cy="456235"/>
          </a:xfrm>
          <a:prstGeom prst="line">
            <a:avLst/>
          </a:prstGeom>
          <a:noFill/>
          <a:ln w="28575">
            <a:solidFill>
              <a:schemeClr val="tx1"/>
            </a:solidFill>
            <a:round/>
            <a:headEnd/>
            <a:tailEnd/>
          </a:ln>
        </p:spPr>
        <p:txBody>
          <a:bodyPr lIns="91434" tIns="45717" rIns="91434" bIns="45717"/>
          <a:lstStyle/>
          <a:p>
            <a:endParaRPr lang="en-US"/>
          </a:p>
        </p:txBody>
      </p:sp>
      <p:sp>
        <p:nvSpPr>
          <p:cNvPr id="17464" name="Line 184"/>
          <p:cNvSpPr>
            <a:spLocks noChangeShapeType="1"/>
          </p:cNvSpPr>
          <p:nvPr/>
        </p:nvSpPr>
        <p:spPr bwMode="auto">
          <a:xfrm flipV="1">
            <a:off x="5128029" y="3915476"/>
            <a:ext cx="2819525" cy="457551"/>
          </a:xfrm>
          <a:prstGeom prst="line">
            <a:avLst/>
          </a:prstGeom>
          <a:noFill/>
          <a:ln w="28575">
            <a:solidFill>
              <a:schemeClr val="tx1"/>
            </a:solidFill>
            <a:round/>
            <a:headEnd/>
            <a:tailEnd/>
          </a:ln>
        </p:spPr>
        <p:txBody>
          <a:bodyPr lIns="91434" tIns="45717" rIns="91434" bIns="45717"/>
          <a:lstStyle/>
          <a:p>
            <a:endParaRPr lang="en-US"/>
          </a:p>
        </p:txBody>
      </p:sp>
      <p:sp>
        <p:nvSpPr>
          <p:cNvPr id="17465" name="Line 185"/>
          <p:cNvSpPr>
            <a:spLocks noChangeShapeType="1"/>
          </p:cNvSpPr>
          <p:nvPr/>
        </p:nvSpPr>
        <p:spPr bwMode="auto">
          <a:xfrm>
            <a:off x="7947554" y="2797896"/>
            <a:ext cx="0" cy="1117581"/>
          </a:xfrm>
          <a:prstGeom prst="line">
            <a:avLst/>
          </a:prstGeom>
          <a:noFill/>
          <a:ln w="28575">
            <a:solidFill>
              <a:schemeClr val="tx1"/>
            </a:solidFill>
            <a:round/>
            <a:headEnd/>
            <a:tailEnd/>
          </a:ln>
        </p:spPr>
        <p:txBody>
          <a:bodyPr lIns="91434" tIns="45717" rIns="91434" bIns="45717"/>
          <a:lstStyle/>
          <a:p>
            <a:endParaRPr lang="en-US"/>
          </a:p>
        </p:txBody>
      </p:sp>
      <p:sp>
        <p:nvSpPr>
          <p:cNvPr id="17466" name="Rectangle 186"/>
          <p:cNvSpPr>
            <a:spLocks noChangeArrowheads="1"/>
          </p:cNvSpPr>
          <p:nvPr/>
        </p:nvSpPr>
        <p:spPr bwMode="auto">
          <a:xfrm>
            <a:off x="1623079" y="4621525"/>
            <a:ext cx="1143000" cy="81518"/>
          </a:xfrm>
          <a:prstGeom prst="rect">
            <a:avLst/>
          </a:prstGeom>
          <a:solidFill>
            <a:srgbClr val="FF9933"/>
          </a:solidFill>
          <a:ln w="9525">
            <a:miter lim="800000"/>
            <a:headEnd/>
            <a:tailEnd/>
          </a:ln>
          <a:scene3d>
            <a:camera prst="legacyPerspectiveTopRight">
              <a:rot lat="180000" lon="21419979" rev="0"/>
            </a:camera>
            <a:lightRig rig="legacyFlat4" dir="b"/>
          </a:scene3d>
          <a:sp3d extrusionH="887400" prstMaterial="legacyMatte">
            <a:bevelT w="13500" h="13500" prst="angle"/>
            <a:bevelB w="13500" h="13500" prst="angle"/>
            <a:extrusionClr>
              <a:srgbClr val="FF9933"/>
            </a:extrusionClr>
          </a:sp3d>
        </p:spPr>
        <p:txBody>
          <a:bodyPr wrap="none" lIns="91434" tIns="45717" rIns="91434" bIns="45717" anchor="ctr">
            <a:flatTx/>
          </a:bodyPr>
          <a:lstStyle/>
          <a:p>
            <a:endParaRPr lang="vi-VN"/>
          </a:p>
        </p:txBody>
      </p:sp>
      <p:sp>
        <p:nvSpPr>
          <p:cNvPr id="17467" name="Text Box 187"/>
          <p:cNvSpPr txBox="1">
            <a:spLocks noChangeArrowheads="1"/>
          </p:cNvSpPr>
          <p:nvPr/>
        </p:nvSpPr>
        <p:spPr bwMode="auto">
          <a:xfrm>
            <a:off x="2003767" y="4144252"/>
            <a:ext cx="332130" cy="338548"/>
          </a:xfrm>
          <a:prstGeom prst="rect">
            <a:avLst/>
          </a:prstGeom>
          <a:noFill/>
          <a:ln w="9525">
            <a:noFill/>
            <a:miter lim="800000"/>
            <a:headEnd/>
            <a:tailEnd/>
          </a:ln>
        </p:spPr>
        <p:txBody>
          <a:bodyPr wrap="none" lIns="91434" tIns="45717" rIns="91434" bIns="45717">
            <a:spAutoFit/>
          </a:bodyPr>
          <a:lstStyle/>
          <a:p>
            <a:pPr eaLnBrk="1" hangingPunct="1"/>
            <a:r>
              <a:rPr lang="en-US" sz="1600" b="1" dirty="0"/>
              <a:t>K</a:t>
            </a:r>
          </a:p>
        </p:txBody>
      </p:sp>
      <p:sp>
        <p:nvSpPr>
          <p:cNvPr id="17468" name="AutoShape 188"/>
          <p:cNvSpPr>
            <a:spLocks noChangeArrowheads="1"/>
          </p:cNvSpPr>
          <p:nvPr/>
        </p:nvSpPr>
        <p:spPr bwMode="auto">
          <a:xfrm>
            <a:off x="1699029" y="4474267"/>
            <a:ext cx="75950" cy="152517"/>
          </a:xfrm>
          <a:prstGeom prst="plus">
            <a:avLst>
              <a:gd name="adj" fmla="val 25000"/>
            </a:avLst>
          </a:prstGeom>
          <a:gradFill rotWithShape="1">
            <a:gsLst>
              <a:gs pos="0">
                <a:srgbClr val="525252"/>
              </a:gs>
              <a:gs pos="50000">
                <a:srgbClr val="B2B2B2"/>
              </a:gs>
              <a:gs pos="100000">
                <a:srgbClr val="525252"/>
              </a:gs>
            </a:gsLst>
            <a:lin ang="0" scaled="1"/>
          </a:gradFill>
          <a:ln w="9525">
            <a:noFill/>
            <a:miter lim="800000"/>
            <a:headEnd/>
            <a:tailEnd/>
          </a:ln>
        </p:spPr>
        <p:txBody>
          <a:bodyPr wrap="none" lIns="91434" tIns="45717" rIns="91434" bIns="45717" anchor="ctr"/>
          <a:lstStyle/>
          <a:p>
            <a:endParaRPr lang="vi-VN"/>
          </a:p>
        </p:txBody>
      </p:sp>
      <p:sp>
        <p:nvSpPr>
          <p:cNvPr id="17469" name="AutoShape 189"/>
          <p:cNvSpPr>
            <a:spLocks noChangeArrowheads="1"/>
          </p:cNvSpPr>
          <p:nvPr/>
        </p:nvSpPr>
        <p:spPr bwMode="auto">
          <a:xfrm>
            <a:off x="2679815" y="4487415"/>
            <a:ext cx="75950" cy="152517"/>
          </a:xfrm>
          <a:prstGeom prst="plus">
            <a:avLst>
              <a:gd name="adj" fmla="val 25000"/>
            </a:avLst>
          </a:prstGeom>
          <a:gradFill rotWithShape="1">
            <a:gsLst>
              <a:gs pos="0">
                <a:srgbClr val="525252"/>
              </a:gs>
              <a:gs pos="50000">
                <a:srgbClr val="B2B2B2"/>
              </a:gs>
              <a:gs pos="100000">
                <a:srgbClr val="525252"/>
              </a:gs>
            </a:gsLst>
            <a:lin ang="0" scaled="1"/>
          </a:gradFill>
          <a:ln w="9525">
            <a:noFill/>
            <a:miter lim="800000"/>
            <a:headEnd/>
            <a:tailEnd/>
          </a:ln>
        </p:spPr>
        <p:txBody>
          <a:bodyPr wrap="none" lIns="91434" tIns="45717" rIns="91434" bIns="45717" anchor="ctr"/>
          <a:lstStyle/>
          <a:p>
            <a:endParaRPr lang="vi-VN"/>
          </a:p>
        </p:txBody>
      </p:sp>
      <p:grpSp>
        <p:nvGrpSpPr>
          <p:cNvPr id="9" name="Group 190"/>
          <p:cNvGrpSpPr>
            <a:grpSpLocks/>
          </p:cNvGrpSpPr>
          <p:nvPr/>
        </p:nvGrpSpPr>
        <p:grpSpPr bwMode="auto">
          <a:xfrm rot="-1349821">
            <a:off x="1623079" y="4067994"/>
            <a:ext cx="971409" cy="971638"/>
            <a:chOff x="1008" y="2304"/>
            <a:chExt cx="612" cy="612"/>
          </a:xfrm>
        </p:grpSpPr>
        <p:sp>
          <p:nvSpPr>
            <p:cNvPr id="17490" name="Rectangle 191"/>
            <p:cNvSpPr>
              <a:spLocks noChangeArrowheads="1"/>
            </p:cNvSpPr>
            <p:nvPr/>
          </p:nvSpPr>
          <p:spPr bwMode="auto">
            <a:xfrm>
              <a:off x="1296" y="2592"/>
              <a:ext cx="288" cy="48"/>
            </a:xfrm>
            <a:prstGeom prst="rect">
              <a:avLst/>
            </a:prstGeom>
            <a:solidFill>
              <a:srgbClr val="0099FF"/>
            </a:solidFill>
            <a:ln w="9525">
              <a:solidFill>
                <a:srgbClr val="66FF33"/>
              </a:solidFill>
              <a:miter lim="800000"/>
              <a:headEnd/>
              <a:tailEnd/>
            </a:ln>
          </p:spPr>
          <p:txBody>
            <a:bodyPr wrap="none" anchor="ctr"/>
            <a:lstStyle/>
            <a:p>
              <a:endParaRPr lang="vi-VN"/>
            </a:p>
          </p:txBody>
        </p:sp>
        <p:sp>
          <p:nvSpPr>
            <p:cNvPr id="17491" name="Oval 192"/>
            <p:cNvSpPr>
              <a:spLocks noChangeArrowheads="1"/>
            </p:cNvSpPr>
            <p:nvPr/>
          </p:nvSpPr>
          <p:spPr bwMode="auto">
            <a:xfrm>
              <a:off x="1008" y="2304"/>
              <a:ext cx="612" cy="612"/>
            </a:xfrm>
            <a:prstGeom prst="ellipse">
              <a:avLst/>
            </a:prstGeom>
            <a:noFill/>
            <a:ln w="9525">
              <a:noFill/>
              <a:round/>
              <a:headEnd/>
              <a:tailEnd/>
            </a:ln>
          </p:spPr>
          <p:txBody>
            <a:bodyPr wrap="none" anchor="ctr"/>
            <a:lstStyle/>
            <a:p>
              <a:endParaRPr lang="vi-VN"/>
            </a:p>
          </p:txBody>
        </p:sp>
      </p:grpSp>
      <p:sp>
        <p:nvSpPr>
          <p:cNvPr id="17471" name="Oval 193"/>
          <p:cNvSpPr>
            <a:spLocks noChangeArrowheads="1"/>
          </p:cNvSpPr>
          <p:nvPr/>
        </p:nvSpPr>
        <p:spPr bwMode="auto">
          <a:xfrm>
            <a:off x="2461342" y="4525544"/>
            <a:ext cx="72199" cy="72314"/>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7472" name="Oval 194"/>
          <p:cNvSpPr>
            <a:spLocks noChangeArrowheads="1"/>
          </p:cNvSpPr>
          <p:nvPr/>
        </p:nvSpPr>
        <p:spPr bwMode="auto">
          <a:xfrm>
            <a:off x="2079716" y="4525544"/>
            <a:ext cx="73137" cy="72314"/>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7473" name="Oval 195"/>
          <p:cNvSpPr>
            <a:spLocks noChangeArrowheads="1"/>
          </p:cNvSpPr>
          <p:nvPr/>
        </p:nvSpPr>
        <p:spPr bwMode="auto">
          <a:xfrm>
            <a:off x="2461342" y="4525544"/>
            <a:ext cx="72199" cy="72314"/>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7474" name="Line 196"/>
          <p:cNvSpPr>
            <a:spLocks noChangeShapeType="1"/>
          </p:cNvSpPr>
          <p:nvPr/>
        </p:nvSpPr>
        <p:spPr bwMode="auto">
          <a:xfrm>
            <a:off x="2702318" y="4550525"/>
            <a:ext cx="762313" cy="0"/>
          </a:xfrm>
          <a:prstGeom prst="line">
            <a:avLst/>
          </a:prstGeom>
          <a:noFill/>
          <a:ln w="28575">
            <a:solidFill>
              <a:schemeClr val="tx1"/>
            </a:solidFill>
            <a:round/>
            <a:headEnd/>
            <a:tailEnd/>
          </a:ln>
        </p:spPr>
        <p:txBody>
          <a:bodyPr lIns="91434" tIns="45717" rIns="91434" bIns="45717"/>
          <a:lstStyle/>
          <a:p>
            <a:endParaRPr lang="en-US"/>
          </a:p>
        </p:txBody>
      </p:sp>
      <p:sp>
        <p:nvSpPr>
          <p:cNvPr id="146629" name="Text Box 197"/>
          <p:cNvSpPr txBox="1">
            <a:spLocks noChangeArrowheads="1"/>
          </p:cNvSpPr>
          <p:nvPr/>
        </p:nvSpPr>
        <p:spPr bwMode="auto">
          <a:xfrm>
            <a:off x="22504" y="3457926"/>
            <a:ext cx="1349096" cy="430881"/>
          </a:xfrm>
          <a:prstGeom prst="rect">
            <a:avLst/>
          </a:prstGeom>
          <a:noFill/>
          <a:ln w="9525">
            <a:noFill/>
            <a:miter lim="800000"/>
            <a:headEnd/>
            <a:tailEnd/>
          </a:ln>
        </p:spPr>
        <p:txBody>
          <a:bodyPr wrap="square" lIns="91434" tIns="45717" rIns="91434" bIns="45717">
            <a:spAutoFit/>
          </a:bodyPr>
          <a:lstStyle/>
          <a:p>
            <a:pPr eaLnBrk="1" hangingPunct="1">
              <a:spcBef>
                <a:spcPct val="50000"/>
              </a:spcBef>
            </a:pPr>
            <a:r>
              <a:rPr lang="en-US" sz="2200" b="1" dirty="0">
                <a:latin typeface="Times New Roman" pitchFamily="18" charset="0"/>
                <a:cs typeface="Times New Roman" pitchFamily="18" charset="0"/>
              </a:rPr>
              <a:t>U</a:t>
            </a:r>
            <a:r>
              <a:rPr lang="en-US" sz="2200" b="1" baseline="-25000" dirty="0">
                <a:latin typeface="Times New Roman" pitchFamily="18" charset="0"/>
                <a:cs typeface="Times New Roman" pitchFamily="18" charset="0"/>
              </a:rPr>
              <a:t>1</a:t>
            </a:r>
            <a:r>
              <a:rPr lang="en-US" sz="2200" b="1" dirty="0">
                <a:latin typeface="Times New Roman" pitchFamily="18" charset="0"/>
                <a:cs typeface="Times New Roman" pitchFamily="18" charset="0"/>
              </a:rPr>
              <a:t> = 9V</a:t>
            </a:r>
          </a:p>
        </p:txBody>
      </p:sp>
      <p:sp>
        <p:nvSpPr>
          <p:cNvPr id="17476" name="Freeform 198"/>
          <p:cNvSpPr>
            <a:spLocks/>
          </p:cNvSpPr>
          <p:nvPr/>
        </p:nvSpPr>
        <p:spPr bwMode="auto">
          <a:xfrm>
            <a:off x="251291" y="4131104"/>
            <a:ext cx="228788" cy="165665"/>
          </a:xfrm>
          <a:custGeom>
            <a:avLst/>
            <a:gdLst>
              <a:gd name="T0" fmla="*/ 0 w 144"/>
              <a:gd name="T1" fmla="*/ 2147483647 h 96"/>
              <a:gd name="T2" fmla="*/ 2147483647 w 144"/>
              <a:gd name="T3" fmla="*/ 0 h 96"/>
              <a:gd name="T4" fmla="*/ 2147483647 w 144"/>
              <a:gd name="T5" fmla="*/ 2147483647 h 96"/>
              <a:gd name="T6" fmla="*/ 2147483647 w 144"/>
              <a:gd name="T7" fmla="*/ 0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0" y="96"/>
                </a:moveTo>
                <a:cubicBezTo>
                  <a:pt x="16" y="48"/>
                  <a:pt x="32" y="0"/>
                  <a:pt x="48" y="0"/>
                </a:cubicBezTo>
                <a:cubicBezTo>
                  <a:pt x="64" y="0"/>
                  <a:pt x="80" y="96"/>
                  <a:pt x="96" y="96"/>
                </a:cubicBezTo>
                <a:cubicBezTo>
                  <a:pt x="112" y="96"/>
                  <a:pt x="136" y="16"/>
                  <a:pt x="144" y="0"/>
                </a:cubicBezTo>
              </a:path>
            </a:pathLst>
          </a:custGeom>
          <a:noFill/>
          <a:ln w="25400">
            <a:solidFill>
              <a:schemeClr val="tx1"/>
            </a:solidFill>
            <a:round/>
            <a:headEnd/>
            <a:tailEnd/>
          </a:ln>
        </p:spPr>
        <p:txBody>
          <a:bodyPr lIns="91434" tIns="45717" rIns="91434" bIns="45717"/>
          <a:lstStyle/>
          <a:p>
            <a:endParaRPr lang="en-US"/>
          </a:p>
        </p:txBody>
      </p:sp>
      <p:sp>
        <p:nvSpPr>
          <p:cNvPr id="17477" name="Line 199"/>
          <p:cNvSpPr>
            <a:spLocks noChangeShapeType="1"/>
          </p:cNvSpPr>
          <p:nvPr/>
        </p:nvSpPr>
        <p:spPr bwMode="auto">
          <a:xfrm>
            <a:off x="403191" y="4449285"/>
            <a:ext cx="0" cy="152517"/>
          </a:xfrm>
          <a:prstGeom prst="line">
            <a:avLst/>
          </a:prstGeom>
          <a:noFill/>
          <a:ln w="28575">
            <a:solidFill>
              <a:schemeClr val="tx1"/>
            </a:solidFill>
            <a:round/>
            <a:headEnd/>
            <a:tailEnd/>
          </a:ln>
        </p:spPr>
        <p:txBody>
          <a:bodyPr lIns="91434" tIns="45717" rIns="91434" bIns="45717"/>
          <a:lstStyle/>
          <a:p>
            <a:endParaRPr lang="en-US"/>
          </a:p>
        </p:txBody>
      </p:sp>
      <p:sp>
        <p:nvSpPr>
          <p:cNvPr id="17478" name="Oval 200"/>
          <p:cNvSpPr>
            <a:spLocks noChangeArrowheads="1"/>
          </p:cNvSpPr>
          <p:nvPr/>
        </p:nvSpPr>
        <p:spPr bwMode="auto">
          <a:xfrm>
            <a:off x="327241" y="3915476"/>
            <a:ext cx="149087" cy="152517"/>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7479" name="Oval 201"/>
          <p:cNvSpPr>
            <a:spLocks noChangeArrowheads="1"/>
          </p:cNvSpPr>
          <p:nvPr/>
        </p:nvSpPr>
        <p:spPr bwMode="auto">
          <a:xfrm>
            <a:off x="330054" y="4373027"/>
            <a:ext cx="150025" cy="152517"/>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7480" name="Oval 202"/>
          <p:cNvSpPr>
            <a:spLocks noChangeArrowheads="1"/>
          </p:cNvSpPr>
          <p:nvPr/>
        </p:nvSpPr>
        <p:spPr bwMode="auto">
          <a:xfrm>
            <a:off x="1930629" y="3001690"/>
            <a:ext cx="149087" cy="151202"/>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7481" name="Oval 203"/>
          <p:cNvSpPr>
            <a:spLocks noChangeArrowheads="1"/>
          </p:cNvSpPr>
          <p:nvPr/>
        </p:nvSpPr>
        <p:spPr bwMode="auto">
          <a:xfrm>
            <a:off x="1168316" y="3001690"/>
            <a:ext cx="150025" cy="151202"/>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7482" name="Oval 204"/>
          <p:cNvSpPr>
            <a:spLocks noChangeArrowheads="1"/>
          </p:cNvSpPr>
          <p:nvPr/>
        </p:nvSpPr>
        <p:spPr bwMode="auto">
          <a:xfrm>
            <a:off x="7188054" y="2696656"/>
            <a:ext cx="150025" cy="152517"/>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7483" name="Oval 205"/>
          <p:cNvSpPr>
            <a:spLocks noChangeArrowheads="1"/>
          </p:cNvSpPr>
          <p:nvPr/>
        </p:nvSpPr>
        <p:spPr bwMode="auto">
          <a:xfrm>
            <a:off x="7870666" y="2696656"/>
            <a:ext cx="150025" cy="152517"/>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46638" name="Text Box 206"/>
          <p:cNvSpPr txBox="1">
            <a:spLocks noChangeArrowheads="1"/>
          </p:cNvSpPr>
          <p:nvPr/>
        </p:nvSpPr>
        <p:spPr bwMode="auto">
          <a:xfrm>
            <a:off x="6271029" y="3610443"/>
            <a:ext cx="1523688" cy="430881"/>
          </a:xfrm>
          <a:prstGeom prst="rect">
            <a:avLst/>
          </a:prstGeom>
          <a:noFill/>
          <a:ln w="9525">
            <a:noFill/>
            <a:miter lim="800000"/>
            <a:headEnd/>
            <a:tailEnd/>
          </a:ln>
        </p:spPr>
        <p:txBody>
          <a:bodyPr lIns="91434" tIns="45717" rIns="91434" bIns="45717">
            <a:spAutoFit/>
          </a:bodyPr>
          <a:lstStyle/>
          <a:p>
            <a:pPr eaLnBrk="1" hangingPunct="1">
              <a:spcBef>
                <a:spcPct val="50000"/>
              </a:spcBef>
            </a:pPr>
            <a:r>
              <a:rPr lang="en-US" sz="2200" b="1" dirty="0">
                <a:latin typeface="Times New Roman" pitchFamily="18" charset="0"/>
                <a:cs typeface="Times New Roman" pitchFamily="18" charset="0"/>
              </a:rPr>
              <a:t>U2 = </a:t>
            </a:r>
            <a:r>
              <a:rPr lang="vi-VN" sz="2200" b="1" dirty="0">
                <a:latin typeface="Times New Roman" pitchFamily="18" charset="0"/>
                <a:cs typeface="Times New Roman" pitchFamily="18" charset="0"/>
              </a:rPr>
              <a:t>4,5</a:t>
            </a:r>
            <a:r>
              <a:rPr lang="en-US" sz="2200" b="1" dirty="0">
                <a:latin typeface="Times New Roman" pitchFamily="18" charset="0"/>
                <a:cs typeface="Times New Roman" pitchFamily="18" charset="0"/>
              </a:rPr>
              <a:t>V</a:t>
            </a:r>
          </a:p>
        </p:txBody>
      </p:sp>
      <p:sp>
        <p:nvSpPr>
          <p:cNvPr id="17485" name="Rectangle 207"/>
          <p:cNvSpPr>
            <a:spLocks noChangeArrowheads="1"/>
          </p:cNvSpPr>
          <p:nvPr/>
        </p:nvSpPr>
        <p:spPr bwMode="auto">
          <a:xfrm>
            <a:off x="228600" y="4876800"/>
            <a:ext cx="2501661" cy="461659"/>
          </a:xfrm>
          <a:prstGeom prst="rect">
            <a:avLst/>
          </a:prstGeom>
          <a:noFill/>
          <a:ln w="9525">
            <a:noFill/>
            <a:miter lim="800000"/>
            <a:headEnd/>
            <a:tailEnd/>
          </a:ln>
        </p:spPr>
        <p:txBody>
          <a:bodyPr wrap="square" lIns="91434" tIns="45717" rIns="91434" bIns="45717">
            <a:spAutoFit/>
          </a:bodyPr>
          <a:lstStyle/>
          <a:p>
            <a:pPr eaLnBrk="1" hangingPunct="1">
              <a:spcBef>
                <a:spcPct val="50000"/>
              </a:spcBef>
            </a:pPr>
            <a:r>
              <a:rPr lang="en-US" sz="2400" b="1" dirty="0">
                <a:latin typeface="Times New Roman" pitchFamily="18" charset="0"/>
                <a:cs typeface="Times New Roman" pitchFamily="18" charset="0"/>
              </a:rPr>
              <a:t>n1 = </a:t>
            </a:r>
            <a:r>
              <a:rPr lang="vi-VN" sz="2400" b="1" dirty="0">
                <a:latin typeface="Times New Roman" pitchFamily="18" charset="0"/>
                <a:cs typeface="Times New Roman" pitchFamily="18" charset="0"/>
              </a:rPr>
              <a:t>40</a:t>
            </a:r>
            <a:r>
              <a:rPr lang="en-US" sz="2400" b="1" dirty="0">
                <a:latin typeface="Times New Roman" pitchFamily="18" charset="0"/>
                <a:cs typeface="Times New Roman" pitchFamily="18" charset="0"/>
              </a:rPr>
              <a:t>0 </a:t>
            </a:r>
            <a:r>
              <a:rPr lang="en-US" sz="2400" b="1" dirty="0" err="1">
                <a:latin typeface="Times New Roman" pitchFamily="18" charset="0"/>
                <a:cs typeface="Times New Roman" pitchFamily="18" charset="0"/>
              </a:rPr>
              <a:t>vòng</a:t>
            </a:r>
            <a:endParaRPr lang="en-US" sz="2400" b="1" dirty="0">
              <a:latin typeface="Times New Roman" pitchFamily="18" charset="0"/>
              <a:cs typeface="Times New Roman" pitchFamily="18" charset="0"/>
            </a:endParaRPr>
          </a:p>
        </p:txBody>
      </p:sp>
      <p:sp>
        <p:nvSpPr>
          <p:cNvPr id="17486" name="Rectangle 208"/>
          <p:cNvSpPr>
            <a:spLocks noChangeArrowheads="1"/>
          </p:cNvSpPr>
          <p:nvPr/>
        </p:nvSpPr>
        <p:spPr bwMode="auto">
          <a:xfrm>
            <a:off x="5922222" y="4371712"/>
            <a:ext cx="2916978" cy="523214"/>
          </a:xfrm>
          <a:prstGeom prst="rect">
            <a:avLst/>
          </a:prstGeom>
          <a:noFill/>
          <a:ln w="9525">
            <a:noFill/>
            <a:miter lim="800000"/>
            <a:headEnd/>
            <a:tailEnd/>
          </a:ln>
        </p:spPr>
        <p:txBody>
          <a:bodyPr wrap="square" lIns="91434" tIns="45717" rIns="91434" bIns="45717">
            <a:spAutoFit/>
          </a:bodyPr>
          <a:lstStyle/>
          <a:p>
            <a:pPr eaLnBrk="1" hangingPunct="1">
              <a:spcBef>
                <a:spcPct val="50000"/>
              </a:spcBef>
            </a:pPr>
            <a:r>
              <a:rPr lang="en-US" sz="2800" b="1" dirty="0">
                <a:latin typeface="Times New Roman" pitchFamily="18" charset="0"/>
                <a:cs typeface="Times New Roman" pitchFamily="18" charset="0"/>
              </a:rPr>
              <a:t>n2 = </a:t>
            </a:r>
            <a:r>
              <a:rPr lang="vi-VN" sz="2800" b="1" dirty="0">
                <a:latin typeface="Times New Roman" pitchFamily="18" charset="0"/>
                <a:cs typeface="Times New Roman" pitchFamily="18" charset="0"/>
              </a:rPr>
              <a:t>20</a:t>
            </a:r>
            <a:r>
              <a:rPr lang="en-US" sz="2800" b="1" dirty="0">
                <a:latin typeface="Times New Roman" pitchFamily="18" charset="0"/>
                <a:cs typeface="Times New Roman" pitchFamily="18" charset="0"/>
              </a:rPr>
              <a:t>0 </a:t>
            </a:r>
            <a:r>
              <a:rPr lang="en-US" sz="2800" b="1" dirty="0" err="1">
                <a:latin typeface="Times New Roman" pitchFamily="18" charset="0"/>
                <a:cs typeface="Times New Roman" pitchFamily="18" charset="0"/>
              </a:rPr>
              <a:t>vòng</a:t>
            </a:r>
            <a:endParaRPr lang="en-US" sz="2800" b="1" dirty="0">
              <a:latin typeface="Times New Roman" pitchFamily="18" charset="0"/>
              <a:cs typeface="Times New Roman" pitchFamily="18" charset="0"/>
            </a:endParaRPr>
          </a:p>
        </p:txBody>
      </p:sp>
      <p:sp>
        <p:nvSpPr>
          <p:cNvPr id="17487" name="Text Box 209"/>
          <p:cNvSpPr txBox="1">
            <a:spLocks noChangeArrowheads="1"/>
          </p:cNvSpPr>
          <p:nvPr/>
        </p:nvSpPr>
        <p:spPr bwMode="auto">
          <a:xfrm>
            <a:off x="668547" y="2162847"/>
            <a:ext cx="1143000" cy="284687"/>
          </a:xfrm>
          <a:prstGeom prst="rect">
            <a:avLst/>
          </a:prstGeom>
          <a:noFill/>
          <a:ln w="9525">
            <a:noFill/>
            <a:miter lim="800000"/>
            <a:headEnd/>
            <a:tailEnd/>
          </a:ln>
        </p:spPr>
        <p:txBody>
          <a:bodyPr lIns="91434" tIns="45717" rIns="91434" bIns="45717">
            <a:spAutoFit/>
          </a:bodyPr>
          <a:lstStyle/>
          <a:p>
            <a:pPr algn="ctr" eaLnBrk="1" hangingPunct="1">
              <a:spcBef>
                <a:spcPct val="50000"/>
              </a:spcBef>
            </a:pPr>
            <a:r>
              <a:rPr lang="en-US" sz="500" i="1" dirty="0">
                <a:solidFill>
                  <a:schemeClr val="accent2"/>
                </a:solidFill>
                <a:latin typeface=".VnTimeH" pitchFamily="34" charset="0"/>
              </a:rPr>
              <a:t>KHOA VËT </a:t>
            </a:r>
            <a:r>
              <a:rPr lang="en-US" sz="500" i="1" dirty="0" err="1">
                <a:solidFill>
                  <a:schemeClr val="accent2"/>
                </a:solidFill>
                <a:latin typeface=".VnTimeH" pitchFamily="34" charset="0"/>
              </a:rPr>
              <a:t>TR­êng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cao</a:t>
            </a:r>
            <a:r>
              <a:rPr lang="en-US" sz="500" i="1" dirty="0">
                <a:solidFill>
                  <a:schemeClr val="accent2"/>
                </a:solidFill>
                <a:latin typeface=".VnTimeH" pitchFamily="34" charset="0"/>
              </a:rPr>
              <a:t> ®¼ng</a:t>
            </a:r>
          </a:p>
          <a:p>
            <a:pPr algn="ctr" eaLnBrk="1" hangingPunct="1">
              <a:spcBef>
                <a:spcPct val="50000"/>
              </a:spcBef>
            </a:pPr>
            <a:r>
              <a:rPr lang="en-US" sz="500" i="1" dirty="0">
                <a:solidFill>
                  <a:schemeClr val="accent2"/>
                </a:solidFill>
                <a:latin typeface=".VnTimeH" pitchFamily="34" charset="0"/>
              </a:rPr>
              <a:t> s­ ph¹m </a:t>
            </a:r>
            <a:r>
              <a:rPr lang="en-US" sz="500" i="1" dirty="0" err="1">
                <a:solidFill>
                  <a:schemeClr val="accent2"/>
                </a:solidFill>
                <a:latin typeface=".VnTimeH" pitchFamily="34" charset="0"/>
              </a:rPr>
              <a:t>qu¶ng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ninh</a:t>
            </a:r>
            <a:endParaRPr lang="en-US" sz="500" i="1" dirty="0">
              <a:solidFill>
                <a:schemeClr val="accent2"/>
              </a:solidFill>
              <a:latin typeface=".VnTimeH" pitchFamily="34" charset="0"/>
            </a:endParaRPr>
          </a:p>
        </p:txBody>
      </p:sp>
      <p:sp>
        <p:nvSpPr>
          <p:cNvPr id="17488" name="Text Box 210"/>
          <p:cNvSpPr txBox="1">
            <a:spLocks noChangeArrowheads="1"/>
          </p:cNvSpPr>
          <p:nvPr/>
        </p:nvSpPr>
        <p:spPr bwMode="auto">
          <a:xfrm>
            <a:off x="6727666" y="1956423"/>
            <a:ext cx="1143000" cy="284687"/>
          </a:xfrm>
          <a:prstGeom prst="rect">
            <a:avLst/>
          </a:prstGeom>
          <a:noFill/>
          <a:ln w="9525">
            <a:noFill/>
            <a:miter lim="800000"/>
            <a:headEnd/>
            <a:tailEnd/>
          </a:ln>
        </p:spPr>
        <p:txBody>
          <a:bodyPr lIns="91434" tIns="45717" rIns="91434" bIns="45717">
            <a:spAutoFit/>
          </a:bodyPr>
          <a:lstStyle/>
          <a:p>
            <a:pPr algn="ctr" eaLnBrk="1" hangingPunct="1">
              <a:spcBef>
                <a:spcPct val="50000"/>
              </a:spcBef>
            </a:pPr>
            <a:r>
              <a:rPr lang="en-US" sz="500" i="1" dirty="0">
                <a:solidFill>
                  <a:schemeClr val="accent2"/>
                </a:solidFill>
                <a:latin typeface=".VnTimeH" pitchFamily="34" charset="0"/>
              </a:rPr>
              <a:t>KHOA VËT </a:t>
            </a:r>
            <a:r>
              <a:rPr lang="en-US" sz="500" i="1" dirty="0" err="1">
                <a:solidFill>
                  <a:schemeClr val="accent2"/>
                </a:solidFill>
                <a:latin typeface=".VnTimeH" pitchFamily="34" charset="0"/>
              </a:rPr>
              <a:t>TR­êng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cao</a:t>
            </a:r>
            <a:r>
              <a:rPr lang="en-US" sz="500" i="1" dirty="0">
                <a:solidFill>
                  <a:schemeClr val="accent2"/>
                </a:solidFill>
                <a:latin typeface=".VnTimeH" pitchFamily="34" charset="0"/>
              </a:rPr>
              <a:t> ®¼ng</a:t>
            </a:r>
          </a:p>
          <a:p>
            <a:pPr algn="ctr" eaLnBrk="1" hangingPunct="1">
              <a:spcBef>
                <a:spcPct val="50000"/>
              </a:spcBef>
            </a:pPr>
            <a:r>
              <a:rPr lang="en-US" sz="500" i="1" dirty="0">
                <a:solidFill>
                  <a:schemeClr val="accent2"/>
                </a:solidFill>
                <a:latin typeface=".VnTimeH" pitchFamily="34" charset="0"/>
              </a:rPr>
              <a:t> s­ ph¹m </a:t>
            </a:r>
            <a:r>
              <a:rPr lang="en-US" sz="500" i="1" dirty="0" err="1">
                <a:solidFill>
                  <a:schemeClr val="accent2"/>
                </a:solidFill>
                <a:latin typeface=".VnTimeH" pitchFamily="34" charset="0"/>
              </a:rPr>
              <a:t>qu¶ng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ninh</a:t>
            </a:r>
            <a:endParaRPr lang="en-US" sz="500" i="1" dirty="0">
              <a:solidFill>
                <a:schemeClr val="accent2"/>
              </a:solidFill>
              <a:latin typeface=".VnTimeH" pitchFamily="34" charset="0"/>
            </a:endParaRPr>
          </a:p>
        </p:txBody>
      </p:sp>
      <p:sp>
        <p:nvSpPr>
          <p:cNvPr id="146643" name="Freeform 211"/>
          <p:cNvSpPr>
            <a:spLocks/>
          </p:cNvSpPr>
          <p:nvPr/>
        </p:nvSpPr>
        <p:spPr bwMode="auto">
          <a:xfrm>
            <a:off x="5966291" y="3762959"/>
            <a:ext cx="228788" cy="152517"/>
          </a:xfrm>
          <a:custGeom>
            <a:avLst/>
            <a:gdLst>
              <a:gd name="T0" fmla="*/ 0 w 144"/>
              <a:gd name="T1" fmla="*/ 2147483647 h 96"/>
              <a:gd name="T2" fmla="*/ 2147483647 w 144"/>
              <a:gd name="T3" fmla="*/ 0 h 96"/>
              <a:gd name="T4" fmla="*/ 2147483647 w 144"/>
              <a:gd name="T5" fmla="*/ 2147483647 h 96"/>
              <a:gd name="T6" fmla="*/ 2147483647 w 144"/>
              <a:gd name="T7" fmla="*/ 0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0" y="96"/>
                </a:moveTo>
                <a:cubicBezTo>
                  <a:pt x="16" y="48"/>
                  <a:pt x="32" y="0"/>
                  <a:pt x="48" y="0"/>
                </a:cubicBezTo>
                <a:cubicBezTo>
                  <a:pt x="64" y="0"/>
                  <a:pt x="80" y="96"/>
                  <a:pt x="96" y="96"/>
                </a:cubicBezTo>
                <a:cubicBezTo>
                  <a:pt x="112" y="96"/>
                  <a:pt x="136" y="16"/>
                  <a:pt x="144" y="0"/>
                </a:cubicBezTo>
              </a:path>
            </a:pathLst>
          </a:custGeom>
          <a:noFill/>
          <a:ln w="25400">
            <a:solidFill>
              <a:schemeClr val="tx1"/>
            </a:solidFill>
            <a:round/>
            <a:headEnd/>
            <a:tailEnd/>
          </a:ln>
        </p:spPr>
        <p:txBody>
          <a:bodyPr lIns="91434" tIns="45717" rIns="91434" bIns="45717"/>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380000">
                                      <p:cBhvr>
                                        <p:cTn id="6" dur="1000" fill="hold"/>
                                        <p:tgtEl>
                                          <p:spTgt spid="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par>
                                <p:cTn id="7" presetID="20" presetClass="entr" presetSubtype="0" repeatCount="indefinite"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edge">
                                      <p:cBhvr>
                                        <p:cTn id="9" dur="500"/>
                                        <p:tgtEl>
                                          <p:spTgt spid="2"/>
                                        </p:tgtEl>
                                      </p:cBhvr>
                                    </p:animEffect>
                                  </p:childTnLst>
                                </p:cTn>
                              </p:par>
                              <p:par>
                                <p:cTn id="10" presetID="55" presetClass="exit" presetSubtype="0" repeatCount="indefinite" fill="hold" nodeType="withEffect">
                                  <p:stCondLst>
                                    <p:cond delay="0"/>
                                  </p:stCondLst>
                                  <p:childTnLst>
                                    <p:anim calcmode="lin" valueType="num">
                                      <p:cBhvr>
                                        <p:cTn id="11" dur="500"/>
                                        <p:tgtEl>
                                          <p:spTgt spid="2"/>
                                        </p:tgtEl>
                                        <p:attrNameLst>
                                          <p:attrName>ppt_w</p:attrName>
                                        </p:attrNameLst>
                                      </p:cBhvr>
                                      <p:tavLst>
                                        <p:tav tm="0">
                                          <p:val>
                                            <p:strVal val="ppt_w"/>
                                          </p:val>
                                        </p:tav>
                                        <p:tav tm="100000">
                                          <p:val>
                                            <p:strVal val="ppt_w*0.70"/>
                                          </p:val>
                                        </p:tav>
                                      </p:tavLst>
                                    </p:anim>
                                    <p:anim calcmode="lin" valueType="num">
                                      <p:cBhvr>
                                        <p:cTn id="12" dur="500"/>
                                        <p:tgtEl>
                                          <p:spTgt spid="2"/>
                                        </p:tgtEl>
                                        <p:attrNameLst>
                                          <p:attrName>ppt_h</p:attrName>
                                        </p:attrNameLst>
                                      </p:cBhvr>
                                      <p:tavLst>
                                        <p:tav tm="0">
                                          <p:val>
                                            <p:strVal val="ppt_h"/>
                                          </p:val>
                                        </p:tav>
                                        <p:tav tm="100000">
                                          <p:val>
                                            <p:strVal val="ppt_h"/>
                                          </p:val>
                                        </p:tav>
                                      </p:tavLst>
                                    </p:anim>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par>
                                <p:cTn id="15" presetID="8" presetClass="emph" presetSubtype="0" fill="hold" nodeType="withEffect">
                                  <p:stCondLst>
                                    <p:cond delay="0"/>
                                  </p:stCondLst>
                                  <p:childTnLst>
                                    <p:animRot by="4320000">
                                      <p:cBhvr>
                                        <p:cTn id="16" dur="1000" fill="hold"/>
                                        <p:tgtEl>
                                          <p:spTgt spid="4"/>
                                        </p:tgtEl>
                                        <p:attrNameLst>
                                          <p:attrName>r</p:attrName>
                                        </p:attrNameLst>
                                      </p:cBhvr>
                                    </p:animRot>
                                  </p:childTnLst>
                                </p:cTn>
                              </p:par>
                              <p:par>
                                <p:cTn id="17" presetID="13" presetClass="entr" presetSubtype="16" fill="hold" nodeType="withEffect">
                                  <p:stCondLst>
                                    <p:cond delay="0"/>
                                  </p:stCondLst>
                                  <p:childTnLst>
                                    <p:set>
                                      <p:cBhvr>
                                        <p:cTn id="18" dur="1" fill="hold">
                                          <p:stCondLst>
                                            <p:cond delay="0"/>
                                          </p:stCondLst>
                                        </p:cTn>
                                        <p:tgtEl>
                                          <p:spTgt spid="146629">
                                            <p:txEl>
                                              <p:pRg st="0" end="0"/>
                                            </p:txEl>
                                          </p:spTgt>
                                        </p:tgtEl>
                                        <p:attrNameLst>
                                          <p:attrName>style.visibility</p:attrName>
                                        </p:attrNameLst>
                                      </p:cBhvr>
                                      <p:to>
                                        <p:strVal val="visible"/>
                                      </p:to>
                                    </p:set>
                                    <p:animEffect transition="in" filter="plus(in)">
                                      <p:cBhvr>
                                        <p:cTn id="19" dur="2000"/>
                                        <p:tgtEl>
                                          <p:spTgt spid="146629">
                                            <p:txEl>
                                              <p:pRg st="0" end="0"/>
                                            </p:txEl>
                                          </p:spTgt>
                                        </p:tgtEl>
                                      </p:cBhvr>
                                    </p:animEffect>
                                  </p:childTnLst>
                                </p:cTn>
                              </p:par>
                              <p:par>
                                <p:cTn id="20" presetID="8" presetClass="emph" presetSubtype="0" fill="hold" nodeType="withEffect">
                                  <p:stCondLst>
                                    <p:cond delay="0"/>
                                  </p:stCondLst>
                                  <p:childTnLst>
                                    <p:animRot by="3600000">
                                      <p:cBhvr>
                                        <p:cTn id="21" dur="2000" fill="hold"/>
                                        <p:tgtEl>
                                          <p:spTgt spid="7"/>
                                        </p:tgtEl>
                                        <p:attrNameLst>
                                          <p:attrName>r</p:attrName>
                                        </p:attrNameLst>
                                      </p:cBhvr>
                                    </p:animRot>
                                  </p:childTnLst>
                                </p:cTn>
                              </p:par>
                              <p:par>
                                <p:cTn id="22" presetID="14" presetClass="entr" presetSubtype="10" fill="hold" nodeType="withEffect">
                                  <p:stCondLst>
                                    <p:cond delay="0"/>
                                  </p:stCondLst>
                                  <p:childTnLst>
                                    <p:set>
                                      <p:cBhvr>
                                        <p:cTn id="23" dur="1" fill="hold">
                                          <p:stCondLst>
                                            <p:cond delay="0"/>
                                          </p:stCondLst>
                                        </p:cTn>
                                        <p:tgtEl>
                                          <p:spTgt spid="146638">
                                            <p:txEl>
                                              <p:pRg st="0" end="0"/>
                                            </p:txEl>
                                          </p:spTgt>
                                        </p:tgtEl>
                                        <p:attrNameLst>
                                          <p:attrName>style.visibility</p:attrName>
                                        </p:attrNameLst>
                                      </p:cBhvr>
                                      <p:to>
                                        <p:strVal val="visible"/>
                                      </p:to>
                                    </p:set>
                                    <p:animEffect transition="in" filter="randombar(horizontal)">
                                      <p:cBhvr>
                                        <p:cTn id="24" dur="500"/>
                                        <p:tgtEl>
                                          <p:spTgt spid="146638">
                                            <p:txEl>
                                              <p:pRg st="0" end="0"/>
                                            </p:txEl>
                                          </p:spTgt>
                                        </p:tgtEl>
                                      </p:cBhvr>
                                    </p:animEffect>
                                  </p:childTnLst>
                                </p:cTn>
                              </p:par>
                              <p:par>
                                <p:cTn id="25" presetID="12" presetClass="entr" presetSubtype="4" fill="hold" grpId="0" nodeType="withEffect">
                                  <p:stCondLst>
                                    <p:cond delay="0"/>
                                  </p:stCondLst>
                                  <p:iterate type="lt">
                                    <p:tmPct val="0"/>
                                  </p:iterate>
                                  <p:childTnLst>
                                    <p:set>
                                      <p:cBhvr>
                                        <p:cTn id="26" dur="1" fill="hold">
                                          <p:stCondLst>
                                            <p:cond delay="0"/>
                                          </p:stCondLst>
                                        </p:cTn>
                                        <p:tgtEl>
                                          <p:spTgt spid="146643"/>
                                        </p:tgtEl>
                                        <p:attrNameLst>
                                          <p:attrName>style.visibility</p:attrName>
                                        </p:attrNameLst>
                                      </p:cBhvr>
                                      <p:to>
                                        <p:strVal val="visible"/>
                                      </p:to>
                                    </p:set>
                                    <p:animEffect transition="in" filter="slide(fromBottom)">
                                      <p:cBhvr>
                                        <p:cTn id="27" dur="500"/>
                                        <p:tgtEl>
                                          <p:spTgt spid="146643"/>
                                        </p:tgtEl>
                                      </p:cBhvr>
                                    </p:animEffect>
                                  </p:childTnLst>
                                </p:cTn>
                              </p:par>
                              <p:par>
                                <p:cTn id="28" presetID="31" presetClass="entr" presetSubtype="0" fill="hold" grpId="1" nodeType="withEffect">
                                  <p:stCondLst>
                                    <p:cond delay="0"/>
                                  </p:stCondLst>
                                  <p:iterate type="lt">
                                    <p:tmPct val="5000"/>
                                  </p:iterate>
                                  <p:childTnLst>
                                    <p:set>
                                      <p:cBhvr>
                                        <p:cTn id="29" dur="1" fill="hold">
                                          <p:stCondLst>
                                            <p:cond delay="0"/>
                                          </p:stCondLst>
                                        </p:cTn>
                                        <p:tgtEl>
                                          <p:spTgt spid="146643"/>
                                        </p:tgtEl>
                                        <p:attrNameLst>
                                          <p:attrName>style.visibility</p:attrName>
                                        </p:attrNameLst>
                                      </p:cBhvr>
                                      <p:to>
                                        <p:strVal val="visible"/>
                                      </p:to>
                                    </p:set>
                                    <p:anim calcmode="lin" valueType="num">
                                      <p:cBhvr>
                                        <p:cTn id="30" dur="1000" fill="hold"/>
                                        <p:tgtEl>
                                          <p:spTgt spid="146643"/>
                                        </p:tgtEl>
                                        <p:attrNameLst>
                                          <p:attrName>ppt_w</p:attrName>
                                        </p:attrNameLst>
                                      </p:cBhvr>
                                      <p:tavLst>
                                        <p:tav tm="0">
                                          <p:val>
                                            <p:fltVal val="0"/>
                                          </p:val>
                                        </p:tav>
                                        <p:tav tm="100000">
                                          <p:val>
                                            <p:strVal val="#ppt_w"/>
                                          </p:val>
                                        </p:tav>
                                      </p:tavLst>
                                    </p:anim>
                                    <p:anim calcmode="lin" valueType="num">
                                      <p:cBhvr>
                                        <p:cTn id="31" dur="1000" fill="hold"/>
                                        <p:tgtEl>
                                          <p:spTgt spid="146643"/>
                                        </p:tgtEl>
                                        <p:attrNameLst>
                                          <p:attrName>ppt_h</p:attrName>
                                        </p:attrNameLst>
                                      </p:cBhvr>
                                      <p:tavLst>
                                        <p:tav tm="0">
                                          <p:val>
                                            <p:fltVal val="0"/>
                                          </p:val>
                                        </p:tav>
                                        <p:tav tm="100000">
                                          <p:val>
                                            <p:strVal val="#ppt_h"/>
                                          </p:val>
                                        </p:tav>
                                      </p:tavLst>
                                    </p:anim>
                                    <p:anim calcmode="lin" valueType="num">
                                      <p:cBhvr>
                                        <p:cTn id="32" dur="1000" fill="hold"/>
                                        <p:tgtEl>
                                          <p:spTgt spid="146643"/>
                                        </p:tgtEl>
                                        <p:attrNameLst>
                                          <p:attrName>style.rotation</p:attrName>
                                        </p:attrNameLst>
                                      </p:cBhvr>
                                      <p:tavLst>
                                        <p:tav tm="0">
                                          <p:val>
                                            <p:fltVal val="90"/>
                                          </p:val>
                                        </p:tav>
                                        <p:tav tm="100000">
                                          <p:val>
                                            <p:fltVal val="0"/>
                                          </p:val>
                                        </p:tav>
                                      </p:tavLst>
                                    </p:anim>
                                    <p:animEffect transition="in" filter="fade">
                                      <p:cBhvr>
                                        <p:cTn id="33" dur="1000"/>
                                        <p:tgtEl>
                                          <p:spTgt spid="146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643" grpId="0" animBg="1"/>
      <p:bldP spid="14664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06284" y="559713"/>
          <a:ext cx="8776438" cy="2195965"/>
        </p:xfrm>
        <a:graphic>
          <a:graphicData uri="http://schemas.openxmlformats.org/drawingml/2006/table">
            <a:tbl>
              <a:tblPr firstRow="1" firstCol="1" bandRow="1">
                <a:tableStyleId>{5C22544A-7EE6-4342-B048-85BDC9FD1C3A}</a:tableStyleId>
              </a:tblPr>
              <a:tblGrid>
                <a:gridCol w="2674724">
                  <a:extLst>
                    <a:ext uri="{9D8B030D-6E8A-4147-A177-3AD203B41FA5}">
                      <a16:colId xmlns:a16="http://schemas.microsoft.com/office/drawing/2014/main" val="20000"/>
                    </a:ext>
                  </a:extLst>
                </a:gridCol>
                <a:gridCol w="1337362">
                  <a:extLst>
                    <a:ext uri="{9D8B030D-6E8A-4147-A177-3AD203B41FA5}">
                      <a16:colId xmlns:a16="http://schemas.microsoft.com/office/drawing/2014/main" val="20001"/>
                    </a:ext>
                  </a:extLst>
                </a:gridCol>
                <a:gridCol w="1337362">
                  <a:extLst>
                    <a:ext uri="{9D8B030D-6E8A-4147-A177-3AD203B41FA5}">
                      <a16:colId xmlns:a16="http://schemas.microsoft.com/office/drawing/2014/main" val="20002"/>
                    </a:ext>
                  </a:extLst>
                </a:gridCol>
                <a:gridCol w="1588117">
                  <a:extLst>
                    <a:ext uri="{9D8B030D-6E8A-4147-A177-3AD203B41FA5}">
                      <a16:colId xmlns:a16="http://schemas.microsoft.com/office/drawing/2014/main" val="20003"/>
                    </a:ext>
                  </a:extLst>
                </a:gridCol>
                <a:gridCol w="1838873">
                  <a:extLst>
                    <a:ext uri="{9D8B030D-6E8A-4147-A177-3AD203B41FA5}">
                      <a16:colId xmlns:a16="http://schemas.microsoft.com/office/drawing/2014/main" val="20004"/>
                    </a:ext>
                  </a:extLst>
                </a:gridCol>
              </a:tblGrid>
              <a:tr h="823522">
                <a:tc>
                  <a:txBody>
                    <a:bodyPr/>
                    <a:lstStyle/>
                    <a:p>
                      <a:pPr algn="ctr"/>
                      <a:r>
                        <a:rPr lang="en-US" sz="2400" dirty="0" err="1">
                          <a:solidFill>
                            <a:schemeClr val="tx1"/>
                          </a:solidFill>
                          <a:latin typeface="Times New Roman" pitchFamily="18" charset="0"/>
                          <a:cs typeface="Times New Roman" pitchFamily="18" charset="0"/>
                        </a:rPr>
                        <a:t>Kết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quả</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đo</a:t>
                      </a:r>
                      <a:endParaRPr lang="en-US" sz="2400" baseline="0" dirty="0">
                        <a:solidFill>
                          <a:schemeClr val="tx1"/>
                        </a:solidFill>
                        <a:latin typeface="Times New Roman" pitchFamily="18" charset="0"/>
                        <a:cs typeface="Times New Roman" pitchFamily="18" charset="0"/>
                      </a:endParaRPr>
                    </a:p>
                    <a:p>
                      <a:pPr algn="ctr"/>
                      <a:r>
                        <a:rPr lang="en-US" sz="2400" baseline="0" dirty="0" err="1">
                          <a:solidFill>
                            <a:schemeClr val="tx1"/>
                          </a:solidFill>
                          <a:latin typeface="Times New Roman" pitchFamily="18" charset="0"/>
                          <a:cs typeface="Times New Roman" pitchFamily="18" charset="0"/>
                        </a:rPr>
                        <a:t>Lần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thí</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nghiệm</a:t>
                      </a:r>
                      <a:endParaRPr lang="en-US" sz="2400" dirty="0">
                        <a:solidFill>
                          <a:schemeClr val="tx1"/>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r>
                        <a:rPr lang="en-US" sz="2400" dirty="0">
                          <a:solidFill>
                            <a:schemeClr val="tx1"/>
                          </a:solidFill>
                          <a:latin typeface="Times New Roman" pitchFamily="18" charset="0"/>
                          <a:cs typeface="Times New Roman" pitchFamily="18" charset="0"/>
                        </a:rPr>
                        <a:t>U</a:t>
                      </a:r>
                      <a:r>
                        <a:rPr lang="en-US" sz="2400" baseline="-25000" dirty="0">
                          <a:solidFill>
                            <a:schemeClr val="tx1"/>
                          </a:solidFill>
                          <a:latin typeface="Times New Roman" pitchFamily="18" charset="0"/>
                          <a:cs typeface="Times New Roman" pitchFamily="18" charset="0"/>
                        </a:rPr>
                        <a:t>1</a:t>
                      </a:r>
                      <a:r>
                        <a:rPr lang="en-US" sz="2400" dirty="0">
                          <a:solidFill>
                            <a:schemeClr val="tx1"/>
                          </a:solidFill>
                          <a:latin typeface="Times New Roman" pitchFamily="18" charset="0"/>
                          <a:cs typeface="Times New Roman" pitchFamily="18" charset="0"/>
                        </a:rPr>
                        <a:t> (V)</a:t>
                      </a:r>
                    </a:p>
                  </a:txBody>
                  <a:tcPr>
                    <a:cell3D prstMaterial="dkEdge">
                      <a:bevel/>
                      <a:lightRig rig="flood" dir="t"/>
                    </a:cell3D>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itchFamily="18" charset="0"/>
                          <a:cs typeface="Times New Roman" pitchFamily="18" charset="0"/>
                        </a:rPr>
                        <a:t>U</a:t>
                      </a:r>
                      <a:r>
                        <a:rPr lang="en-US" sz="2400" baseline="-25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(V)</a:t>
                      </a:r>
                    </a:p>
                    <a:p>
                      <a:pPr algn="ctr"/>
                      <a:endParaRPr lang="en-US" sz="2400" dirty="0">
                        <a:solidFill>
                          <a:schemeClr val="tx1"/>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r>
                        <a:rPr lang="en-US" sz="2400" dirty="0">
                          <a:solidFill>
                            <a:schemeClr val="tx1"/>
                          </a:solidFill>
                          <a:latin typeface="Times New Roman" pitchFamily="18" charset="0"/>
                          <a:cs typeface="Times New Roman" pitchFamily="18" charset="0"/>
                        </a:rPr>
                        <a:t>n</a:t>
                      </a:r>
                      <a:r>
                        <a:rPr lang="en-US" sz="2400" baseline="-25000" dirty="0">
                          <a:solidFill>
                            <a:schemeClr val="tx1"/>
                          </a:solidFill>
                          <a:latin typeface="Times New Roman" pitchFamily="18" charset="0"/>
                          <a:cs typeface="Times New Roman" pitchFamily="18" charset="0"/>
                        </a:rPr>
                        <a:t>1</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vòng</a:t>
                      </a:r>
                      <a:r>
                        <a:rPr lang="en-US" sz="2400" dirty="0">
                          <a:solidFill>
                            <a:schemeClr val="tx1"/>
                          </a:solidFill>
                          <a:latin typeface="Times New Roman" pitchFamily="18" charset="0"/>
                          <a:cs typeface="Times New Roman" pitchFamily="18" charset="0"/>
                        </a:rPr>
                        <a:t>)</a:t>
                      </a:r>
                    </a:p>
                  </a:txBody>
                  <a:tcPr>
                    <a:cell3D prstMaterial="dkEdge">
                      <a:bevel/>
                      <a:lightRig rig="flood" dir="t"/>
                    </a:cell3D>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itchFamily="18" charset="0"/>
                          <a:cs typeface="Times New Roman" pitchFamily="18" charset="0"/>
                        </a:rPr>
                        <a:t>n</a:t>
                      </a:r>
                      <a:r>
                        <a:rPr lang="en-US" sz="2400" baseline="-25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vòng</a:t>
                      </a:r>
                      <a:r>
                        <a:rPr lang="en-US" sz="2400" dirty="0">
                          <a:solidFill>
                            <a:schemeClr val="tx1"/>
                          </a:solidFill>
                          <a:latin typeface="Times New Roman" pitchFamily="18" charset="0"/>
                          <a:cs typeface="Times New Roman" pitchFamily="18" charset="0"/>
                        </a:rPr>
                        <a:t>)</a:t>
                      </a:r>
                    </a:p>
                  </a:txBody>
                  <a:tcPr>
                    <a:cell3D prstMaterial="dkEdge">
                      <a:bevel/>
                      <a:lightRig rig="flood" dir="t"/>
                    </a:cell3D>
                    <a:solidFill>
                      <a:schemeClr val="bg1"/>
                    </a:solidFill>
                  </a:tcPr>
                </a:tc>
                <a:extLst>
                  <a:ext uri="{0D108BD9-81ED-4DB2-BD59-A6C34878D82A}">
                    <a16:rowId xmlns:a16="http://schemas.microsoft.com/office/drawing/2014/main" val="10000"/>
                  </a:ext>
                </a:extLst>
              </a:tr>
              <a:tr h="457481">
                <a:tc>
                  <a:txBody>
                    <a:bodyPr/>
                    <a:lstStyle/>
                    <a:p>
                      <a:pPr algn="ctr"/>
                      <a:r>
                        <a:rPr lang="en-US" sz="2400" b="0" i="1" dirty="0" err="1">
                          <a:solidFill>
                            <a:schemeClr val="tx1"/>
                          </a:solidFill>
                          <a:latin typeface="Times New Roman" pitchFamily="18" charset="0"/>
                          <a:cs typeface="Times New Roman" pitchFamily="18" charset="0"/>
                        </a:rPr>
                        <a:t>Lần</a:t>
                      </a:r>
                      <a:r>
                        <a:rPr lang="en-US" sz="2400" b="0" i="1" dirty="0">
                          <a:solidFill>
                            <a:schemeClr val="tx1"/>
                          </a:solidFill>
                          <a:latin typeface="Times New Roman" pitchFamily="18" charset="0"/>
                          <a:cs typeface="Times New Roman" pitchFamily="18" charset="0"/>
                        </a:rPr>
                        <a:t> 1</a:t>
                      </a:r>
                    </a:p>
                  </a:txBody>
                  <a:tcPr>
                    <a:cell3D prstMaterial="dkEdge">
                      <a:bevel/>
                      <a:lightRig rig="flood" dir="t"/>
                    </a:cell3D>
                    <a:solidFill>
                      <a:schemeClr val="bg1"/>
                    </a:solidFill>
                  </a:tcPr>
                </a:tc>
                <a:tc>
                  <a:txBody>
                    <a:bodyPr/>
                    <a:lstStyle/>
                    <a:p>
                      <a:pPr algn="ctr"/>
                      <a:r>
                        <a:rPr lang="en-US" sz="2400" b="0" i="1" dirty="0">
                          <a:latin typeface="Times New Roman" pitchFamily="18" charset="0"/>
                          <a:cs typeface="Times New Roman" pitchFamily="18" charset="0"/>
                        </a:rPr>
                        <a:t>3</a:t>
                      </a:r>
                    </a:p>
                  </a:txBody>
                  <a:tcPr>
                    <a:cell3D prstMaterial="dkEdge">
                      <a:bevel/>
                      <a:lightRig rig="flood" dir="t"/>
                    </a:cell3D>
                    <a:solidFill>
                      <a:schemeClr val="bg1"/>
                    </a:solidFill>
                  </a:tcPr>
                </a:tc>
                <a:tc>
                  <a:txBody>
                    <a:bodyPr/>
                    <a:lstStyle/>
                    <a:p>
                      <a:pPr algn="ctr"/>
                      <a:endParaRPr lang="en-US" sz="2400" b="1" i="1" dirty="0">
                        <a:solidFill>
                          <a:srgbClr val="FF0000"/>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endParaRPr lang="en-US" sz="2400" b="1" i="1" dirty="0">
                        <a:solidFill>
                          <a:srgbClr val="FF0000"/>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endParaRPr lang="en-US" sz="2400" b="1" i="1" dirty="0">
                        <a:solidFill>
                          <a:srgbClr val="FF0000"/>
                        </a:solidFill>
                        <a:latin typeface="Times New Roman" pitchFamily="18" charset="0"/>
                        <a:cs typeface="Times New Roman" pitchFamily="18" charset="0"/>
                      </a:endParaRPr>
                    </a:p>
                  </a:txBody>
                  <a:tcPr>
                    <a:cell3D prstMaterial="dkEdge">
                      <a:bevel/>
                      <a:lightRig rig="flood" dir="t"/>
                    </a:cell3D>
                    <a:solidFill>
                      <a:schemeClr val="bg1"/>
                    </a:solidFill>
                  </a:tcPr>
                </a:tc>
                <a:extLst>
                  <a:ext uri="{0D108BD9-81ED-4DB2-BD59-A6C34878D82A}">
                    <a16:rowId xmlns:a16="http://schemas.microsoft.com/office/drawing/2014/main" val="10001"/>
                  </a:ext>
                </a:extLst>
              </a:tr>
              <a:tr h="457481">
                <a:tc>
                  <a:txBody>
                    <a:bodyPr/>
                    <a:lstStyle/>
                    <a:p>
                      <a:pPr algn="ctr"/>
                      <a:r>
                        <a:rPr lang="en-US" sz="2400" b="0" i="1" dirty="0" err="1">
                          <a:solidFill>
                            <a:schemeClr val="tx1"/>
                          </a:solidFill>
                          <a:latin typeface="Times New Roman" pitchFamily="18" charset="0"/>
                          <a:cs typeface="Times New Roman" pitchFamily="18" charset="0"/>
                        </a:rPr>
                        <a:t>Lần</a:t>
                      </a:r>
                      <a:r>
                        <a:rPr lang="en-US" sz="2400" b="0" i="1" dirty="0">
                          <a:solidFill>
                            <a:schemeClr val="tx1"/>
                          </a:solidFill>
                          <a:latin typeface="Times New Roman" pitchFamily="18" charset="0"/>
                          <a:cs typeface="Times New Roman" pitchFamily="18" charset="0"/>
                        </a:rPr>
                        <a:t> 2</a:t>
                      </a:r>
                    </a:p>
                  </a:txBody>
                  <a:tcPr>
                    <a:cell3D prstMaterial="dkEdge">
                      <a:bevel/>
                      <a:lightRig rig="flood" dir="t"/>
                    </a:cell3D>
                    <a:solidFill>
                      <a:schemeClr val="bg1"/>
                    </a:solidFill>
                  </a:tcPr>
                </a:tc>
                <a:tc>
                  <a:txBody>
                    <a:bodyPr/>
                    <a:lstStyle/>
                    <a:p>
                      <a:pPr algn="ctr"/>
                      <a:r>
                        <a:rPr lang="en-US" sz="2400" b="0" i="1" dirty="0">
                          <a:latin typeface="Times New Roman" pitchFamily="18" charset="0"/>
                          <a:cs typeface="Times New Roman" pitchFamily="18" charset="0"/>
                        </a:rPr>
                        <a:t>3</a:t>
                      </a:r>
                    </a:p>
                  </a:txBody>
                  <a:tcPr>
                    <a:cell3D prstMaterial="dkEdge">
                      <a:bevel/>
                      <a:lightRig rig="flood" dir="t"/>
                    </a:cell3D>
                    <a:solidFill>
                      <a:schemeClr val="bg1"/>
                    </a:solidFill>
                  </a:tcPr>
                </a:tc>
                <a:tc>
                  <a:txBody>
                    <a:bodyPr/>
                    <a:lstStyle/>
                    <a:p>
                      <a:pPr algn="ctr"/>
                      <a:endParaRPr lang="en-US" sz="2400" b="1" i="1" dirty="0">
                        <a:solidFill>
                          <a:srgbClr val="FF0000"/>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endParaRPr lang="en-US" sz="2400" b="1" i="1" dirty="0">
                        <a:solidFill>
                          <a:srgbClr val="FF0000"/>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endParaRPr lang="en-US" sz="2400" b="1" i="1" dirty="0">
                        <a:solidFill>
                          <a:srgbClr val="FF0000"/>
                        </a:solidFill>
                        <a:latin typeface="Times New Roman" pitchFamily="18" charset="0"/>
                        <a:cs typeface="Times New Roman" pitchFamily="18" charset="0"/>
                      </a:endParaRPr>
                    </a:p>
                  </a:txBody>
                  <a:tcPr>
                    <a:cell3D prstMaterial="dkEdge">
                      <a:bevel/>
                      <a:lightRig rig="flood" dir="t"/>
                    </a:cell3D>
                    <a:solidFill>
                      <a:schemeClr val="bg1"/>
                    </a:solidFill>
                  </a:tcPr>
                </a:tc>
                <a:extLst>
                  <a:ext uri="{0D108BD9-81ED-4DB2-BD59-A6C34878D82A}">
                    <a16:rowId xmlns:a16="http://schemas.microsoft.com/office/drawing/2014/main" val="10002"/>
                  </a:ext>
                </a:extLst>
              </a:tr>
              <a:tr h="457481">
                <a:tc>
                  <a:txBody>
                    <a:bodyPr/>
                    <a:lstStyle/>
                    <a:p>
                      <a:pPr algn="ctr"/>
                      <a:r>
                        <a:rPr lang="en-US" sz="2400" b="0" i="1" dirty="0" err="1">
                          <a:solidFill>
                            <a:schemeClr val="tx1"/>
                          </a:solidFill>
                          <a:latin typeface="Times New Roman" pitchFamily="18" charset="0"/>
                          <a:cs typeface="Times New Roman" pitchFamily="18" charset="0"/>
                        </a:rPr>
                        <a:t>Lần</a:t>
                      </a:r>
                      <a:r>
                        <a:rPr lang="en-US" sz="2400" b="0" i="1" dirty="0">
                          <a:solidFill>
                            <a:schemeClr val="tx1"/>
                          </a:solidFill>
                          <a:latin typeface="Times New Roman" pitchFamily="18" charset="0"/>
                          <a:cs typeface="Times New Roman" pitchFamily="18" charset="0"/>
                        </a:rPr>
                        <a:t> 3</a:t>
                      </a:r>
                    </a:p>
                  </a:txBody>
                  <a:tcPr>
                    <a:cell3D prstMaterial="dkEdge">
                      <a:bevel/>
                      <a:lightRig rig="flood" dir="t"/>
                    </a:cell3D>
                    <a:solidFill>
                      <a:schemeClr val="bg1"/>
                    </a:solidFill>
                  </a:tcPr>
                </a:tc>
                <a:tc>
                  <a:txBody>
                    <a:bodyPr/>
                    <a:lstStyle/>
                    <a:p>
                      <a:pPr algn="ctr"/>
                      <a:r>
                        <a:rPr lang="en-US" sz="2400" b="0" i="1" dirty="0">
                          <a:latin typeface="Times New Roman" pitchFamily="18" charset="0"/>
                          <a:cs typeface="Times New Roman" pitchFamily="18" charset="0"/>
                        </a:rPr>
                        <a:t>9</a:t>
                      </a:r>
                    </a:p>
                  </a:txBody>
                  <a:tcPr>
                    <a:cell3D prstMaterial="dkEdge">
                      <a:bevel/>
                      <a:lightRig rig="flood" dir="t"/>
                    </a:cell3D>
                    <a:solidFill>
                      <a:schemeClr val="bg1"/>
                    </a:solidFill>
                  </a:tcPr>
                </a:tc>
                <a:tc>
                  <a:txBody>
                    <a:bodyPr/>
                    <a:lstStyle/>
                    <a:p>
                      <a:pPr algn="ctr"/>
                      <a:endParaRPr lang="en-US" sz="2400" b="1" i="1" dirty="0">
                        <a:solidFill>
                          <a:srgbClr val="FF0000"/>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endParaRPr lang="en-US" sz="2400" b="1" i="1" dirty="0">
                        <a:solidFill>
                          <a:srgbClr val="FF0000"/>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endParaRPr lang="en-US" sz="2400" b="1" i="1" dirty="0">
                        <a:solidFill>
                          <a:srgbClr val="FF0000"/>
                        </a:solidFill>
                        <a:latin typeface="Times New Roman" pitchFamily="18" charset="0"/>
                        <a:cs typeface="Times New Roman" pitchFamily="18" charset="0"/>
                      </a:endParaRPr>
                    </a:p>
                  </a:txBody>
                  <a:tcPr>
                    <a:cell3D prstMaterial="dkEdge">
                      <a:bevel/>
                      <a:lightRig rig="flood" dir="t"/>
                    </a:cell3D>
                    <a:solidFill>
                      <a:schemeClr val="bg1"/>
                    </a:solidFill>
                  </a:tcPr>
                </a:tc>
                <a:extLst>
                  <a:ext uri="{0D108BD9-81ED-4DB2-BD59-A6C34878D82A}">
                    <a16:rowId xmlns:a16="http://schemas.microsoft.com/office/drawing/2014/main" val="10003"/>
                  </a:ext>
                </a:extLst>
              </a:tr>
            </a:tbl>
          </a:graphicData>
        </a:graphic>
      </p:graphicFrame>
      <p:sp>
        <p:nvSpPr>
          <p:cNvPr id="18435" name="TextBox 5"/>
          <p:cNvSpPr txBox="1">
            <a:spLocks noChangeArrowheads="1"/>
          </p:cNvSpPr>
          <p:nvPr/>
        </p:nvSpPr>
        <p:spPr bwMode="auto">
          <a:xfrm>
            <a:off x="4114425" y="1371337"/>
            <a:ext cx="1143000" cy="523214"/>
          </a:xfrm>
          <a:prstGeom prst="rect">
            <a:avLst/>
          </a:prstGeom>
          <a:noFill/>
          <a:ln w="9525">
            <a:noFill/>
            <a:miter lim="800000"/>
            <a:headEnd/>
            <a:tailEnd/>
          </a:ln>
        </p:spPr>
        <p:txBody>
          <a:bodyPr lIns="91434" tIns="45717" rIns="91434" bIns="45717">
            <a:spAutoFit/>
          </a:bodyPr>
          <a:lstStyle/>
          <a:p>
            <a:pPr algn="ctr"/>
            <a:r>
              <a:rPr lang="en-US" sz="2800" b="1" i="1" dirty="0">
                <a:latin typeface="Times New Roman" pitchFamily="18" charset="0"/>
                <a:cs typeface="Times New Roman" pitchFamily="18" charset="0"/>
              </a:rPr>
              <a:t>6</a:t>
            </a:r>
          </a:p>
        </p:txBody>
      </p:sp>
      <p:sp>
        <p:nvSpPr>
          <p:cNvPr id="18436" name="TextBox 6"/>
          <p:cNvSpPr txBox="1">
            <a:spLocks noChangeArrowheads="1"/>
          </p:cNvSpPr>
          <p:nvPr/>
        </p:nvSpPr>
        <p:spPr bwMode="auto">
          <a:xfrm>
            <a:off x="5715000" y="1371600"/>
            <a:ext cx="1143000" cy="461659"/>
          </a:xfrm>
          <a:prstGeom prst="rect">
            <a:avLst/>
          </a:prstGeom>
          <a:noFill/>
          <a:ln w="9525">
            <a:noFill/>
            <a:miter lim="800000"/>
            <a:headEnd/>
            <a:tailEnd/>
          </a:ln>
        </p:spPr>
        <p:txBody>
          <a:bodyPr lIns="91434" tIns="45717" rIns="91434" bIns="45717">
            <a:spAutoFit/>
          </a:bodyPr>
          <a:lstStyle/>
          <a:p>
            <a:pPr algn="ctr"/>
            <a:r>
              <a:rPr lang="en-US" sz="2400" b="1" i="1" dirty="0">
                <a:latin typeface="Times New Roman" pitchFamily="18" charset="0"/>
                <a:cs typeface="Times New Roman" pitchFamily="18" charset="0"/>
              </a:rPr>
              <a:t>200</a:t>
            </a:r>
          </a:p>
        </p:txBody>
      </p:sp>
      <p:sp>
        <p:nvSpPr>
          <p:cNvPr id="18437" name="TextBox 7"/>
          <p:cNvSpPr txBox="1">
            <a:spLocks noChangeArrowheads="1"/>
          </p:cNvSpPr>
          <p:nvPr/>
        </p:nvSpPr>
        <p:spPr bwMode="auto">
          <a:xfrm>
            <a:off x="7315200" y="1371600"/>
            <a:ext cx="1143000" cy="461659"/>
          </a:xfrm>
          <a:prstGeom prst="rect">
            <a:avLst/>
          </a:prstGeom>
          <a:noFill/>
          <a:ln w="9525">
            <a:noFill/>
            <a:miter lim="800000"/>
            <a:headEnd/>
            <a:tailEnd/>
          </a:ln>
        </p:spPr>
        <p:txBody>
          <a:bodyPr lIns="91434" tIns="45717" rIns="91434" bIns="45717">
            <a:spAutoFit/>
          </a:bodyPr>
          <a:lstStyle/>
          <a:p>
            <a:pPr algn="ctr"/>
            <a:r>
              <a:rPr lang="en-US" sz="2400" b="1" i="1" dirty="0">
                <a:latin typeface="Times New Roman" pitchFamily="18" charset="0"/>
                <a:cs typeface="Times New Roman" pitchFamily="18" charset="0"/>
              </a:rPr>
              <a:t>400</a:t>
            </a:r>
          </a:p>
        </p:txBody>
      </p:sp>
      <p:sp>
        <p:nvSpPr>
          <p:cNvPr id="18438" name="TextBox 8"/>
          <p:cNvSpPr txBox="1">
            <a:spLocks noChangeArrowheads="1"/>
          </p:cNvSpPr>
          <p:nvPr/>
        </p:nvSpPr>
        <p:spPr bwMode="auto">
          <a:xfrm>
            <a:off x="5791200" y="1828800"/>
            <a:ext cx="1143000" cy="461659"/>
          </a:xfrm>
          <a:prstGeom prst="rect">
            <a:avLst/>
          </a:prstGeom>
          <a:noFill/>
          <a:ln w="9525">
            <a:noFill/>
            <a:miter lim="800000"/>
            <a:headEnd/>
            <a:tailEnd/>
          </a:ln>
        </p:spPr>
        <p:txBody>
          <a:bodyPr lIns="91434" tIns="45717" rIns="91434" bIns="45717">
            <a:spAutoFit/>
          </a:bodyPr>
          <a:lstStyle/>
          <a:p>
            <a:pPr algn="ctr"/>
            <a:r>
              <a:rPr lang="en-US" sz="2400" b="1" i="1" dirty="0">
                <a:latin typeface="Times New Roman" pitchFamily="18" charset="0"/>
                <a:cs typeface="Times New Roman" pitchFamily="18" charset="0"/>
              </a:rPr>
              <a:t>400</a:t>
            </a:r>
          </a:p>
        </p:txBody>
      </p:sp>
      <p:sp>
        <p:nvSpPr>
          <p:cNvPr id="18439" name="TextBox 9"/>
          <p:cNvSpPr txBox="1">
            <a:spLocks noChangeArrowheads="1"/>
          </p:cNvSpPr>
          <p:nvPr/>
        </p:nvSpPr>
        <p:spPr bwMode="auto">
          <a:xfrm>
            <a:off x="5715000" y="2286000"/>
            <a:ext cx="1143000" cy="461659"/>
          </a:xfrm>
          <a:prstGeom prst="rect">
            <a:avLst/>
          </a:prstGeom>
          <a:noFill/>
          <a:ln w="9525">
            <a:noFill/>
            <a:miter lim="800000"/>
            <a:headEnd/>
            <a:tailEnd/>
          </a:ln>
        </p:spPr>
        <p:txBody>
          <a:bodyPr lIns="91434" tIns="45717" rIns="91434" bIns="45717">
            <a:spAutoFit/>
          </a:bodyPr>
          <a:lstStyle/>
          <a:p>
            <a:pPr algn="ctr"/>
            <a:r>
              <a:rPr lang="en-US" sz="2400" b="1" i="1" dirty="0">
                <a:latin typeface="Times New Roman" pitchFamily="18" charset="0"/>
                <a:cs typeface="Times New Roman" pitchFamily="18" charset="0"/>
              </a:rPr>
              <a:t>400</a:t>
            </a:r>
          </a:p>
        </p:txBody>
      </p:sp>
      <p:sp>
        <p:nvSpPr>
          <p:cNvPr id="18440" name="TextBox 10"/>
          <p:cNvSpPr txBox="1">
            <a:spLocks noChangeArrowheads="1"/>
          </p:cNvSpPr>
          <p:nvPr/>
        </p:nvSpPr>
        <p:spPr bwMode="auto">
          <a:xfrm>
            <a:off x="7239000" y="1828800"/>
            <a:ext cx="1143000" cy="461659"/>
          </a:xfrm>
          <a:prstGeom prst="rect">
            <a:avLst/>
          </a:prstGeom>
          <a:noFill/>
          <a:ln w="9525">
            <a:noFill/>
            <a:miter lim="800000"/>
            <a:headEnd/>
            <a:tailEnd/>
          </a:ln>
        </p:spPr>
        <p:txBody>
          <a:bodyPr lIns="91434" tIns="45717" rIns="91434" bIns="45717">
            <a:spAutoFit/>
          </a:bodyPr>
          <a:lstStyle/>
          <a:p>
            <a:pPr algn="ctr"/>
            <a:r>
              <a:rPr lang="en-US" sz="2400" b="1" i="1" dirty="0">
                <a:latin typeface="Times New Roman" pitchFamily="18" charset="0"/>
                <a:cs typeface="Times New Roman" pitchFamily="18" charset="0"/>
              </a:rPr>
              <a:t>200</a:t>
            </a:r>
          </a:p>
        </p:txBody>
      </p:sp>
      <p:sp>
        <p:nvSpPr>
          <p:cNvPr id="18441" name="TextBox 11"/>
          <p:cNvSpPr txBox="1">
            <a:spLocks noChangeArrowheads="1"/>
          </p:cNvSpPr>
          <p:nvPr/>
        </p:nvSpPr>
        <p:spPr bwMode="auto">
          <a:xfrm>
            <a:off x="7239000" y="2286000"/>
            <a:ext cx="1143000" cy="461659"/>
          </a:xfrm>
          <a:prstGeom prst="rect">
            <a:avLst/>
          </a:prstGeom>
          <a:noFill/>
          <a:ln w="9525">
            <a:noFill/>
            <a:miter lim="800000"/>
            <a:headEnd/>
            <a:tailEnd/>
          </a:ln>
        </p:spPr>
        <p:txBody>
          <a:bodyPr lIns="91434" tIns="45717" rIns="91434" bIns="45717">
            <a:spAutoFit/>
          </a:bodyPr>
          <a:lstStyle/>
          <a:p>
            <a:pPr algn="ctr"/>
            <a:r>
              <a:rPr lang="en-US" sz="2400" b="1" i="1" dirty="0">
                <a:latin typeface="Times New Roman" pitchFamily="18" charset="0"/>
                <a:cs typeface="Times New Roman" pitchFamily="18" charset="0"/>
              </a:rPr>
              <a:t>200</a:t>
            </a:r>
          </a:p>
        </p:txBody>
      </p:sp>
      <p:sp>
        <p:nvSpPr>
          <p:cNvPr id="18442" name="TextBox 12"/>
          <p:cNvSpPr txBox="1">
            <a:spLocks noChangeArrowheads="1"/>
          </p:cNvSpPr>
          <p:nvPr/>
        </p:nvSpPr>
        <p:spPr bwMode="auto">
          <a:xfrm>
            <a:off x="4114425" y="1828888"/>
            <a:ext cx="1143000" cy="461659"/>
          </a:xfrm>
          <a:prstGeom prst="rect">
            <a:avLst/>
          </a:prstGeom>
          <a:noFill/>
          <a:ln w="9525">
            <a:noFill/>
            <a:miter lim="800000"/>
            <a:headEnd/>
            <a:tailEnd/>
          </a:ln>
        </p:spPr>
        <p:txBody>
          <a:bodyPr lIns="91434" tIns="45717" rIns="91434" bIns="45717">
            <a:spAutoFit/>
          </a:bodyPr>
          <a:lstStyle/>
          <a:p>
            <a:pPr algn="ctr"/>
            <a:r>
              <a:rPr lang="en-US" sz="2400" b="1" i="1" dirty="0">
                <a:latin typeface="Times New Roman" pitchFamily="18" charset="0"/>
                <a:cs typeface="Times New Roman" pitchFamily="18" charset="0"/>
              </a:rPr>
              <a:t>1,5</a:t>
            </a:r>
          </a:p>
        </p:txBody>
      </p:sp>
      <p:sp>
        <p:nvSpPr>
          <p:cNvPr id="18443" name="TextBox 13"/>
          <p:cNvSpPr txBox="1">
            <a:spLocks noChangeArrowheads="1"/>
          </p:cNvSpPr>
          <p:nvPr/>
        </p:nvSpPr>
        <p:spPr bwMode="auto">
          <a:xfrm>
            <a:off x="4114425" y="2286439"/>
            <a:ext cx="1143000" cy="461659"/>
          </a:xfrm>
          <a:prstGeom prst="rect">
            <a:avLst/>
          </a:prstGeom>
          <a:noFill/>
          <a:ln w="9525">
            <a:noFill/>
            <a:miter lim="800000"/>
            <a:headEnd/>
            <a:tailEnd/>
          </a:ln>
        </p:spPr>
        <p:txBody>
          <a:bodyPr lIns="91434" tIns="45717" rIns="91434" bIns="45717">
            <a:spAutoFit/>
          </a:bodyPr>
          <a:lstStyle/>
          <a:p>
            <a:pPr algn="ctr"/>
            <a:r>
              <a:rPr lang="en-US" sz="2400" b="1" i="1" dirty="0">
                <a:latin typeface="Times New Roman" pitchFamily="18" charset="0"/>
                <a:cs typeface="Times New Roman" pitchFamily="18" charset="0"/>
              </a:rPr>
              <a:t>4,5</a:t>
            </a:r>
          </a:p>
        </p:txBody>
      </p:sp>
      <p:sp>
        <p:nvSpPr>
          <p:cNvPr id="15" name="TextBox 14"/>
          <p:cNvSpPr txBox="1"/>
          <p:nvPr/>
        </p:nvSpPr>
        <p:spPr>
          <a:xfrm>
            <a:off x="304738" y="-48648"/>
            <a:ext cx="2438837" cy="52321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800" b="1" dirty="0" err="1">
                <a:solidFill>
                  <a:srgbClr val="002060"/>
                </a:solidFill>
                <a:latin typeface="Times New Roman" pitchFamily="18" charset="0"/>
                <a:cs typeface="Times New Roman" pitchFamily="18" charset="0"/>
              </a:rPr>
              <a:t>Bảng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kết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quả</a:t>
            </a:r>
            <a:r>
              <a:rPr lang="en-US" sz="2800" b="1" dirty="0">
                <a:solidFill>
                  <a:srgbClr val="002060"/>
                </a:solidFill>
                <a:latin typeface="Times New Roman" pitchFamily="18" charset="0"/>
                <a:cs typeface="Times New Roman" pitchFamily="18" charset="0"/>
              </a:rPr>
              <a:t>:</a:t>
            </a:r>
          </a:p>
        </p:txBody>
      </p:sp>
      <p:sp>
        <p:nvSpPr>
          <p:cNvPr id="16" name="TextBox 15"/>
          <p:cNvSpPr txBox="1"/>
          <p:nvPr/>
        </p:nvSpPr>
        <p:spPr>
          <a:xfrm>
            <a:off x="0" y="2743200"/>
            <a:ext cx="8866454" cy="95410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800" b="1" i="1" dirty="0" err="1">
                <a:solidFill>
                  <a:srgbClr val="FF1811"/>
                </a:solidFill>
                <a:latin typeface="Times New Roman" pitchFamily="18" charset="0"/>
                <a:cs typeface="Times New Roman" pitchFamily="18" charset="0"/>
              </a:rPr>
              <a:t>Từ</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bảng</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kết</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quả</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em</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hãy</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lập</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tỉ</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số</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và</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trong</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ba</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lần</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đo</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để</a:t>
            </a:r>
            <a:r>
              <a:rPr lang="en-US" sz="2800" b="1" i="1" dirty="0">
                <a:solidFill>
                  <a:srgbClr val="FF1811"/>
                </a:solidFill>
                <a:latin typeface="Times New Roman" pitchFamily="18" charset="0"/>
                <a:cs typeface="Times New Roman" pitchFamily="18" charset="0"/>
              </a:rPr>
              <a:t> so </a:t>
            </a:r>
            <a:r>
              <a:rPr lang="en-US" sz="2800" b="1" i="1" dirty="0" err="1">
                <a:solidFill>
                  <a:srgbClr val="FF1811"/>
                </a:solidFill>
                <a:latin typeface="Times New Roman" pitchFamily="18" charset="0"/>
                <a:cs typeface="Times New Roman" pitchFamily="18" charset="0"/>
              </a:rPr>
              <a:t>sánh</a:t>
            </a:r>
            <a:r>
              <a:rPr lang="en-US" sz="2800" b="1" i="1" dirty="0">
                <a:solidFill>
                  <a:srgbClr val="FF1811"/>
                </a:solidFill>
                <a:latin typeface="Times New Roman" pitchFamily="18" charset="0"/>
                <a:cs typeface="Times New Roman" pitchFamily="18" charset="0"/>
              </a:rPr>
              <a:t>?</a:t>
            </a:r>
          </a:p>
        </p:txBody>
      </p:sp>
      <p:graphicFrame>
        <p:nvGraphicFramePr>
          <p:cNvPr id="1027" name="Object 2"/>
          <p:cNvGraphicFramePr>
            <a:graphicFrameLocks noChangeAspect="1"/>
          </p:cNvGraphicFramePr>
          <p:nvPr/>
        </p:nvGraphicFramePr>
        <p:xfrm>
          <a:off x="5029200" y="2819400"/>
          <a:ext cx="425695" cy="749436"/>
        </p:xfrm>
        <a:graphic>
          <a:graphicData uri="http://schemas.openxmlformats.org/presentationml/2006/ole">
            <mc:AlternateContent xmlns:mc="http://schemas.openxmlformats.org/markup-compatibility/2006">
              <mc:Choice xmlns:v="urn:schemas-microsoft-com:vml" Requires="v">
                <p:oleObj spid="_x0000_s67586" name="Equation" r:id="rId3" imgW="241195" imgH="431613" progId="">
                  <p:embed/>
                </p:oleObj>
              </mc:Choice>
              <mc:Fallback>
                <p:oleObj name="Equation" r:id="rId3" imgW="241195" imgH="431613"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819400"/>
                        <a:ext cx="425695" cy="7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3"/>
          <p:cNvGraphicFramePr>
            <a:graphicFrameLocks noChangeAspect="1"/>
          </p:cNvGraphicFramePr>
          <p:nvPr/>
        </p:nvGraphicFramePr>
        <p:xfrm>
          <a:off x="6248400" y="2743200"/>
          <a:ext cx="482892" cy="778362"/>
        </p:xfrm>
        <a:graphic>
          <a:graphicData uri="http://schemas.openxmlformats.org/presentationml/2006/ole">
            <mc:AlternateContent xmlns:mc="http://schemas.openxmlformats.org/markup-compatibility/2006">
              <mc:Choice xmlns:v="urn:schemas-microsoft-com:vml" Requires="v">
                <p:oleObj spid="_x0000_s67587" name="Equation" r:id="rId5" imgW="203112" imgH="431613" progId="">
                  <p:embed/>
                </p:oleObj>
              </mc:Choice>
              <mc:Fallback>
                <p:oleObj name="Equation" r:id="rId5" imgW="203112" imgH="431613"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743200"/>
                        <a:ext cx="482892" cy="77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Box 19"/>
          <p:cNvSpPr txBox="1"/>
          <p:nvPr/>
        </p:nvSpPr>
        <p:spPr>
          <a:xfrm>
            <a:off x="457575" y="3694590"/>
            <a:ext cx="1675588" cy="46165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Lần</a:t>
            </a:r>
            <a:r>
              <a:rPr lang="en-US" sz="2400" i="1" dirty="0">
                <a:solidFill>
                  <a:schemeClr val="tx1"/>
                </a:solidFill>
                <a:latin typeface="Times New Roman" pitchFamily="18" charset="0"/>
                <a:cs typeface="Times New Roman" pitchFamily="18" charset="0"/>
              </a:rPr>
              <a:t> 1: </a:t>
            </a:r>
          </a:p>
        </p:txBody>
      </p:sp>
      <p:sp>
        <p:nvSpPr>
          <p:cNvPr id="21" name="TextBox 20"/>
          <p:cNvSpPr txBox="1"/>
          <p:nvPr/>
        </p:nvSpPr>
        <p:spPr>
          <a:xfrm>
            <a:off x="1676525" y="3694590"/>
            <a:ext cx="7009900" cy="46165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400" i="1" dirty="0">
                <a:solidFill>
                  <a:schemeClr val="tx1"/>
                </a:solidFill>
                <a:latin typeface="Times New Roman" pitchFamily="18" charset="0"/>
                <a:cs typeface="Times New Roman" pitchFamily="18" charset="0"/>
              </a:rPr>
              <a:t>Ta </a:t>
            </a:r>
            <a:r>
              <a:rPr lang="en-US" sz="2400" i="1" dirty="0" err="1">
                <a:solidFill>
                  <a:schemeClr val="tx1"/>
                </a:solidFill>
                <a:latin typeface="Times New Roman" pitchFamily="18" charset="0"/>
                <a:cs typeface="Times New Roman" pitchFamily="18" charset="0"/>
              </a:rPr>
              <a:t>có</a:t>
            </a:r>
            <a:r>
              <a:rPr lang="en-US" sz="2400" i="1" dirty="0">
                <a:solidFill>
                  <a:schemeClr val="tx1"/>
                </a:solidFill>
                <a:latin typeface="Times New Roman" pitchFamily="18" charset="0"/>
                <a:cs typeface="Times New Roman" pitchFamily="18" charset="0"/>
              </a:rPr>
              <a:t>:                                 ;    </a:t>
            </a:r>
          </a:p>
        </p:txBody>
      </p:sp>
      <p:graphicFrame>
        <p:nvGraphicFramePr>
          <p:cNvPr id="1030" name="Object 4"/>
          <p:cNvGraphicFramePr>
            <a:graphicFrameLocks noChangeAspect="1"/>
          </p:cNvGraphicFramePr>
          <p:nvPr/>
        </p:nvGraphicFramePr>
        <p:xfrm>
          <a:off x="2636683" y="3657776"/>
          <a:ext cx="1904375" cy="761270"/>
        </p:xfrm>
        <a:graphic>
          <a:graphicData uri="http://schemas.openxmlformats.org/presentationml/2006/ole">
            <mc:AlternateContent xmlns:mc="http://schemas.openxmlformats.org/markup-compatibility/2006">
              <mc:Choice xmlns:v="urn:schemas-microsoft-com:vml" Requires="v">
                <p:oleObj spid="_x0000_s67588" name="Equation" r:id="rId7" imgW="736600" imgH="431800" progId="">
                  <p:embed/>
                </p:oleObj>
              </mc:Choice>
              <mc:Fallback>
                <p:oleObj name="Equation" r:id="rId7" imgW="736600" imgH="431800"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6683" y="3657776"/>
                        <a:ext cx="1904375" cy="76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5"/>
          <p:cNvGraphicFramePr>
            <a:graphicFrameLocks noChangeAspect="1"/>
          </p:cNvGraphicFramePr>
          <p:nvPr/>
        </p:nvGraphicFramePr>
        <p:xfrm>
          <a:off x="4776409" y="3657775"/>
          <a:ext cx="2234429" cy="685012"/>
        </p:xfrm>
        <a:graphic>
          <a:graphicData uri="http://schemas.openxmlformats.org/presentationml/2006/ole">
            <mc:AlternateContent xmlns:mc="http://schemas.openxmlformats.org/markup-compatibility/2006">
              <mc:Choice xmlns:v="urn:schemas-microsoft-com:vml" Requires="v">
                <p:oleObj spid="_x0000_s67589" name="Equation" r:id="rId9" imgW="863225" imgH="431613" progId="">
                  <p:embed/>
                </p:oleObj>
              </mc:Choice>
              <mc:Fallback>
                <p:oleObj name="Equation" r:id="rId9" imgW="863225" imgH="431613" progId="">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6409" y="3657775"/>
                        <a:ext cx="2234429" cy="68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Box 25"/>
          <p:cNvSpPr txBox="1"/>
          <p:nvPr/>
        </p:nvSpPr>
        <p:spPr>
          <a:xfrm>
            <a:off x="380687" y="5257888"/>
            <a:ext cx="1676525" cy="46165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Lần</a:t>
            </a:r>
            <a:r>
              <a:rPr lang="en-US" sz="2400" i="1" dirty="0">
                <a:solidFill>
                  <a:schemeClr val="tx1"/>
                </a:solidFill>
                <a:latin typeface="Times New Roman" pitchFamily="18" charset="0"/>
                <a:cs typeface="Times New Roman" pitchFamily="18" charset="0"/>
              </a:rPr>
              <a:t> 2: </a:t>
            </a:r>
          </a:p>
        </p:txBody>
      </p:sp>
      <p:graphicFrame>
        <p:nvGraphicFramePr>
          <p:cNvPr id="28" name="Object 6"/>
          <p:cNvGraphicFramePr>
            <a:graphicFrameLocks noChangeAspect="1"/>
          </p:cNvGraphicFramePr>
          <p:nvPr/>
        </p:nvGraphicFramePr>
        <p:xfrm>
          <a:off x="2645122" y="5181630"/>
          <a:ext cx="2101282" cy="762584"/>
        </p:xfrm>
        <a:graphic>
          <a:graphicData uri="http://schemas.openxmlformats.org/presentationml/2006/ole">
            <mc:AlternateContent xmlns:mc="http://schemas.openxmlformats.org/markup-compatibility/2006">
              <mc:Choice xmlns:v="urn:schemas-microsoft-com:vml" Requires="v">
                <p:oleObj spid="_x0000_s67590" name="Equation" r:id="rId11" imgW="812447" imgH="431613" progId="">
                  <p:embed/>
                </p:oleObj>
              </mc:Choice>
              <mc:Fallback>
                <p:oleObj name="Equation" r:id="rId11" imgW="812447" imgH="431613" progId="">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5122" y="5181630"/>
                        <a:ext cx="2101282" cy="76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7"/>
          <p:cNvGraphicFramePr>
            <a:graphicFrameLocks noChangeAspect="1"/>
          </p:cNvGraphicFramePr>
          <p:nvPr/>
        </p:nvGraphicFramePr>
        <p:xfrm>
          <a:off x="4885176" y="5181630"/>
          <a:ext cx="2167856" cy="762584"/>
        </p:xfrm>
        <a:graphic>
          <a:graphicData uri="http://schemas.openxmlformats.org/presentationml/2006/ole">
            <mc:AlternateContent xmlns:mc="http://schemas.openxmlformats.org/markup-compatibility/2006">
              <mc:Choice xmlns:v="urn:schemas-microsoft-com:vml" Requires="v">
                <p:oleObj spid="_x0000_s67591" name="Equation" r:id="rId13" imgW="837836" imgH="431613" progId="">
                  <p:embed/>
                </p:oleObj>
              </mc:Choice>
              <mc:Fallback>
                <p:oleObj name="Equation" r:id="rId13" imgW="837836" imgH="431613" progId="">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85176" y="5181630"/>
                        <a:ext cx="2167856" cy="76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5" name="Object 8"/>
          <p:cNvGraphicFramePr>
            <a:graphicFrameLocks noChangeAspect="1"/>
          </p:cNvGraphicFramePr>
          <p:nvPr/>
        </p:nvGraphicFramePr>
        <p:xfrm>
          <a:off x="2846717" y="4419045"/>
          <a:ext cx="1496495" cy="762584"/>
        </p:xfrm>
        <a:graphic>
          <a:graphicData uri="http://schemas.openxmlformats.org/presentationml/2006/ole">
            <mc:AlternateContent xmlns:mc="http://schemas.openxmlformats.org/markup-compatibility/2006">
              <mc:Choice xmlns:v="urn:schemas-microsoft-com:vml" Requires="v">
                <p:oleObj spid="_x0000_s67592" name="Equation" r:id="rId15" imgW="545863" imgH="431613" progId="">
                  <p:embed/>
                </p:oleObj>
              </mc:Choice>
              <mc:Fallback>
                <p:oleObj name="Equation" r:id="rId15" imgW="545863" imgH="431613" progId="">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46717" y="4419045"/>
                        <a:ext cx="1496495" cy="76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6" name="Object 9"/>
          <p:cNvGraphicFramePr>
            <a:graphicFrameLocks noChangeAspect="1"/>
          </p:cNvGraphicFramePr>
          <p:nvPr/>
        </p:nvGraphicFramePr>
        <p:xfrm>
          <a:off x="2819526" y="5944214"/>
          <a:ext cx="1496495" cy="761269"/>
        </p:xfrm>
        <a:graphic>
          <a:graphicData uri="http://schemas.openxmlformats.org/presentationml/2006/ole">
            <mc:AlternateContent xmlns:mc="http://schemas.openxmlformats.org/markup-compatibility/2006">
              <mc:Choice xmlns:v="urn:schemas-microsoft-com:vml" Requires="v">
                <p:oleObj spid="_x0000_s67593" name="Equation" r:id="rId17" imgW="545863" imgH="431613" progId="">
                  <p:embed/>
                </p:oleObj>
              </mc:Choice>
              <mc:Fallback>
                <p:oleObj name="Equation" r:id="rId17" imgW="545863" imgH="431613" progId="">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9526" y="5944214"/>
                        <a:ext cx="1496495" cy="761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Box 29"/>
          <p:cNvSpPr txBox="1"/>
          <p:nvPr/>
        </p:nvSpPr>
        <p:spPr>
          <a:xfrm>
            <a:off x="1676525" y="4491359"/>
            <a:ext cx="5943788" cy="46165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400" i="1" dirty="0" err="1">
                <a:solidFill>
                  <a:schemeClr val="tx1"/>
                </a:solidFill>
                <a:latin typeface="Times New Roman" pitchFamily="18" charset="0"/>
                <a:cs typeface="Times New Roman" pitchFamily="18" charset="0"/>
              </a:rPr>
              <a:t>Suy</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ra</a:t>
            </a:r>
            <a:r>
              <a:rPr lang="en-US" sz="2400" i="1" dirty="0">
                <a:solidFill>
                  <a:schemeClr val="tx1"/>
                </a:solidFill>
                <a:latin typeface="Times New Roman" pitchFamily="18" charset="0"/>
                <a:cs typeface="Times New Roman" pitchFamily="18" charset="0"/>
              </a:rPr>
              <a:t>:                            </a:t>
            </a:r>
          </a:p>
        </p:txBody>
      </p:sp>
      <p:sp>
        <p:nvSpPr>
          <p:cNvPr id="31" name="TextBox 30"/>
          <p:cNvSpPr txBox="1"/>
          <p:nvPr/>
        </p:nvSpPr>
        <p:spPr>
          <a:xfrm>
            <a:off x="1676525" y="5257888"/>
            <a:ext cx="7009900" cy="46165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400" i="1" dirty="0">
                <a:solidFill>
                  <a:schemeClr val="tx1"/>
                </a:solidFill>
                <a:latin typeface="Times New Roman" pitchFamily="18" charset="0"/>
                <a:cs typeface="Times New Roman" pitchFamily="18" charset="0"/>
              </a:rPr>
              <a:t>Ta </a:t>
            </a:r>
            <a:r>
              <a:rPr lang="en-US" sz="2400" i="1" dirty="0" err="1">
                <a:solidFill>
                  <a:schemeClr val="tx1"/>
                </a:solidFill>
                <a:latin typeface="Times New Roman" pitchFamily="18" charset="0"/>
                <a:cs typeface="Times New Roman" pitchFamily="18" charset="0"/>
              </a:rPr>
              <a:t>có</a:t>
            </a:r>
            <a:r>
              <a:rPr lang="en-US" sz="2400" i="1" dirty="0">
                <a:solidFill>
                  <a:schemeClr val="tx1"/>
                </a:solidFill>
                <a:latin typeface="Times New Roman" pitchFamily="18" charset="0"/>
                <a:cs typeface="Times New Roman" pitchFamily="18" charset="0"/>
              </a:rPr>
              <a:t>:                                  ;    </a:t>
            </a:r>
          </a:p>
        </p:txBody>
      </p:sp>
      <p:sp>
        <p:nvSpPr>
          <p:cNvPr id="32" name="TextBox 31"/>
          <p:cNvSpPr txBox="1"/>
          <p:nvPr/>
        </p:nvSpPr>
        <p:spPr>
          <a:xfrm>
            <a:off x="1676525" y="6015213"/>
            <a:ext cx="5943788" cy="46165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400" i="1" dirty="0" err="1">
                <a:solidFill>
                  <a:schemeClr val="tx1"/>
                </a:solidFill>
                <a:latin typeface="Times New Roman" pitchFamily="18" charset="0"/>
                <a:cs typeface="Times New Roman" pitchFamily="18" charset="0"/>
              </a:rPr>
              <a:t>Suy</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ra</a:t>
            </a:r>
            <a:r>
              <a:rPr lang="en-US" sz="2400" i="1" dirty="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1000"/>
                                        <p:tgtEl>
                                          <p:spTgt spid="16"/>
                                        </p:tgtEl>
                                      </p:cBhvr>
                                    </p:animEffect>
                                  </p:childTnLst>
                                </p:cTn>
                              </p:par>
                              <p:par>
                                <p:cTn id="8" presetID="5"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heckerboard(across)">
                                      <p:cBhvr>
                                        <p:cTn id="10" dur="1000"/>
                                        <p:tgtEl>
                                          <p:spTgt spid="1027"/>
                                        </p:tgtEl>
                                      </p:cBhvr>
                                    </p:animEffect>
                                  </p:childTnLst>
                                </p:cTn>
                              </p:par>
                              <p:par>
                                <p:cTn id="11" presetID="5" presetClass="entr" presetSubtype="1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checkerboard(across)">
                                      <p:cBhvr>
                                        <p:cTn id="13" dur="1000"/>
                                        <p:tgtEl>
                                          <p:spTgt spid="10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heckerboard(across)">
                                      <p:cBhvr>
                                        <p:cTn id="23" dur="500"/>
                                        <p:tgtEl>
                                          <p:spTgt spid="2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checkerboard(across)">
                                      <p:cBhvr>
                                        <p:cTn id="28" dur="500"/>
                                        <p:tgtEl>
                                          <p:spTgt spid="103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1031"/>
                                        </p:tgtEl>
                                        <p:attrNameLst>
                                          <p:attrName>style.visibility</p:attrName>
                                        </p:attrNameLst>
                                      </p:cBhvr>
                                      <p:to>
                                        <p:strVal val="visible"/>
                                      </p:to>
                                    </p:set>
                                    <p:animEffect transition="in" filter="checkerboard(across)">
                                      <p:cBhvr>
                                        <p:cTn id="33" dur="500"/>
                                        <p:tgtEl>
                                          <p:spTgt spid="103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checkerboard(across)">
                                      <p:cBhvr>
                                        <p:cTn id="38" dur="500"/>
                                        <p:tgtEl>
                                          <p:spTgt spid="30"/>
                                        </p:tgtEl>
                                      </p:cBhvr>
                                    </p:animEffect>
                                  </p:childTnLst>
                                </p:cTn>
                              </p:par>
                              <p:par>
                                <p:cTn id="39" presetID="5" presetClass="entr" presetSubtype="10" fill="hold" nodeType="withEffect">
                                  <p:stCondLst>
                                    <p:cond delay="0"/>
                                  </p:stCondLst>
                                  <p:childTnLst>
                                    <p:set>
                                      <p:cBhvr>
                                        <p:cTn id="40" dur="1" fill="hold">
                                          <p:stCondLst>
                                            <p:cond delay="0"/>
                                          </p:stCondLst>
                                        </p:cTn>
                                        <p:tgtEl>
                                          <p:spTgt spid="1035"/>
                                        </p:tgtEl>
                                        <p:attrNameLst>
                                          <p:attrName>style.visibility</p:attrName>
                                        </p:attrNameLst>
                                      </p:cBhvr>
                                      <p:to>
                                        <p:strVal val="visible"/>
                                      </p:to>
                                    </p:set>
                                    <p:animEffect transition="in" filter="checkerboard(across)">
                                      <p:cBhvr>
                                        <p:cTn id="41" dur="1000"/>
                                        <p:tgtEl>
                                          <p:spTgt spid="103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checkerboard(across)">
                                      <p:cBhvr>
                                        <p:cTn id="46" dur="1000"/>
                                        <p:tgtEl>
                                          <p:spTgt spid="2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checkerboard(across)">
                                      <p:cBhvr>
                                        <p:cTn id="51" dur="500"/>
                                        <p:tgtEl>
                                          <p:spTgt spid="3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checkerboard(across)">
                                      <p:cBhvr>
                                        <p:cTn id="56" dur="500"/>
                                        <p:tgtEl>
                                          <p:spTgt spid="2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checkerboard(across)">
                                      <p:cBhvr>
                                        <p:cTn id="61" dur="500"/>
                                        <p:tgtEl>
                                          <p:spTgt spid="2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checkerboard(across)">
                                      <p:cBhvr>
                                        <p:cTn id="66" dur="500"/>
                                        <p:tgtEl>
                                          <p:spTgt spid="32"/>
                                        </p:tgtEl>
                                      </p:cBhvr>
                                    </p:animEffect>
                                  </p:childTnLst>
                                </p:cTn>
                              </p:par>
                              <p:par>
                                <p:cTn id="67" presetID="5" presetClass="entr" presetSubtype="10" fill="hold" nodeType="withEffect">
                                  <p:stCondLst>
                                    <p:cond delay="0"/>
                                  </p:stCondLst>
                                  <p:childTnLst>
                                    <p:set>
                                      <p:cBhvr>
                                        <p:cTn id="68" dur="1" fill="hold">
                                          <p:stCondLst>
                                            <p:cond delay="0"/>
                                          </p:stCondLst>
                                        </p:cTn>
                                        <p:tgtEl>
                                          <p:spTgt spid="1036"/>
                                        </p:tgtEl>
                                        <p:attrNameLst>
                                          <p:attrName>style.visibility</p:attrName>
                                        </p:attrNameLst>
                                      </p:cBhvr>
                                      <p:to>
                                        <p:strVal val="visible"/>
                                      </p:to>
                                    </p:set>
                                    <p:animEffect transition="in" filter="checkerboard(across)">
                                      <p:cBhvr>
                                        <p:cTn id="69" dur="10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6" grpId="0"/>
      <p:bldP spid="30" grpId="0"/>
      <p:bldP spid="31"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Tuyển chọn background powerpoint đẹp và chuyên nghiệp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73"/>
          <p:cNvSpPr txBox="1">
            <a:spLocks noChangeArrowheads="1"/>
          </p:cNvSpPr>
          <p:nvPr/>
        </p:nvSpPr>
        <p:spPr bwMode="auto">
          <a:xfrm>
            <a:off x="228600" y="228600"/>
            <a:ext cx="2514600" cy="646325"/>
          </a:xfrm>
          <a:prstGeom prst="rect">
            <a:avLst/>
          </a:prstGeom>
          <a:solidFill>
            <a:schemeClr val="bg1"/>
          </a:solidFill>
          <a:ln w="9525">
            <a:noFill/>
            <a:miter lim="800000"/>
            <a:headEnd/>
            <a:tailEnd/>
          </a:ln>
        </p:spPr>
        <p:txBody>
          <a:bodyPr wrap="square" lIns="91434" tIns="45717" rIns="91434" bIns="45717">
            <a:spAutoFit/>
          </a:bodyPr>
          <a:lstStyle/>
          <a:p>
            <a:pPr eaLnBrk="1" hangingPunct="1">
              <a:spcBef>
                <a:spcPct val="50000"/>
              </a:spcBef>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Kết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luận</a:t>
            </a:r>
            <a:endParaRPr lang="en-US" sz="3600" b="1" dirty="0">
              <a:latin typeface="Times New Roman" pitchFamily="18" charset="0"/>
              <a:cs typeface="Times New Roman" pitchFamily="18" charset="0"/>
            </a:endParaRPr>
          </a:p>
        </p:txBody>
      </p:sp>
      <p:sp>
        <p:nvSpPr>
          <p:cNvPr id="4" name="TextBox 3"/>
          <p:cNvSpPr txBox="1"/>
          <p:nvPr/>
        </p:nvSpPr>
        <p:spPr>
          <a:xfrm>
            <a:off x="0" y="990600"/>
            <a:ext cx="9144000" cy="120032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lIns="91434" tIns="45717" rIns="91434" bIns="45717">
            <a:spAutoFit/>
          </a:bodyPr>
          <a:lstStyle/>
          <a:p>
            <a:pPr algn="just">
              <a:defRPr/>
            </a:pPr>
            <a:r>
              <a:rPr lang="en-US" sz="2800" i="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Hiệu</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điện</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thế</a:t>
            </a:r>
            <a:r>
              <a:rPr lang="en-US" sz="3600" b="1" dirty="0">
                <a:solidFill>
                  <a:schemeClr val="tx1"/>
                </a:solidFill>
                <a:latin typeface="Times New Roman" pitchFamily="18" charset="0"/>
                <a:cs typeface="Times New Roman" pitchFamily="18" charset="0"/>
              </a:rPr>
              <a:t> ở </a:t>
            </a:r>
            <a:r>
              <a:rPr lang="en-US" sz="3600" b="1" dirty="0" err="1">
                <a:solidFill>
                  <a:schemeClr val="tx1"/>
                </a:solidFill>
                <a:latin typeface="Times New Roman" pitchFamily="18" charset="0"/>
                <a:cs typeface="Times New Roman" pitchFamily="18" charset="0"/>
              </a:rPr>
              <a:t>hai</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đầu</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mỗi</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cuộn</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dây</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máy</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biến</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thế</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tỉ</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lệ</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với</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số</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vòng</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dây</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của</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mỗi</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cuộn</a:t>
            </a:r>
            <a:r>
              <a:rPr lang="en-US" sz="3600" b="1" dirty="0">
                <a:solidFill>
                  <a:schemeClr val="tx1"/>
                </a:solidFill>
                <a:latin typeface="Times New Roman" pitchFamily="18" charset="0"/>
                <a:cs typeface="Times New Roman" pitchFamily="18" charset="0"/>
              </a:rPr>
              <a:t>.</a:t>
            </a:r>
          </a:p>
        </p:txBody>
      </p:sp>
      <p:graphicFrame>
        <p:nvGraphicFramePr>
          <p:cNvPr id="2050" name="Object 2"/>
          <p:cNvGraphicFramePr>
            <a:graphicFrameLocks noChangeAspect="1"/>
          </p:cNvGraphicFramePr>
          <p:nvPr/>
        </p:nvGraphicFramePr>
        <p:xfrm>
          <a:off x="2971800" y="2286000"/>
          <a:ext cx="2481263" cy="1262062"/>
        </p:xfrm>
        <a:graphic>
          <a:graphicData uri="http://schemas.openxmlformats.org/presentationml/2006/ole">
            <mc:AlternateContent xmlns:mc="http://schemas.openxmlformats.org/markup-compatibility/2006">
              <mc:Choice xmlns:v="urn:schemas-microsoft-com:vml" Requires="v">
                <p:oleObj spid="_x0000_s40963" name="Equation" r:id="rId3" imgW="545863" imgH="431613" progId="">
                  <p:embed/>
                </p:oleObj>
              </mc:Choice>
              <mc:Fallback>
                <p:oleObj name="Equation" r:id="rId3" imgW="545863" imgH="431613"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286000"/>
                        <a:ext cx="2481263"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228600" y="3810000"/>
            <a:ext cx="8610475" cy="52321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800" i="1" dirty="0">
                <a:solidFill>
                  <a:schemeClr val="tx1"/>
                </a:solidFill>
                <a:latin typeface="Times New Roman" pitchFamily="18" charset="0"/>
                <a:cs typeface="Times New Roman" pitchFamily="18" charset="0"/>
              </a:rPr>
              <a:t>   </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Nếu</a:t>
            </a:r>
            <a:r>
              <a:rPr lang="en-US" sz="2800" b="1" i="1" dirty="0">
                <a:solidFill>
                  <a:srgbClr val="FF0000"/>
                </a:solidFill>
                <a:latin typeface="Times New Roman" pitchFamily="18" charset="0"/>
                <a:cs typeface="Times New Roman" pitchFamily="18" charset="0"/>
              </a:rPr>
              <a:t> U</a:t>
            </a:r>
            <a:r>
              <a:rPr lang="en-US" sz="2800" b="1" i="1" baseline="-25000" dirty="0">
                <a:solidFill>
                  <a:srgbClr val="FF0000"/>
                </a:solidFill>
                <a:latin typeface="Times New Roman" pitchFamily="18" charset="0"/>
                <a:cs typeface="Times New Roman" pitchFamily="18" charset="0"/>
              </a:rPr>
              <a:t>1</a:t>
            </a:r>
            <a:r>
              <a:rPr lang="en-US" sz="2800" b="1" i="1" dirty="0">
                <a:solidFill>
                  <a:srgbClr val="FF0000"/>
                </a:solidFill>
                <a:latin typeface="Times New Roman" pitchFamily="18" charset="0"/>
                <a:cs typeface="Times New Roman" pitchFamily="18" charset="0"/>
              </a:rPr>
              <a:t> &lt; U</a:t>
            </a:r>
            <a:r>
              <a:rPr lang="en-US" sz="2800" b="1" i="1" baseline="-25000" dirty="0">
                <a:solidFill>
                  <a:srgbClr val="FF0000"/>
                </a:solidFill>
                <a:latin typeface="Times New Roman" pitchFamily="18" charset="0"/>
                <a:cs typeface="Times New Roman" pitchFamily="18" charset="0"/>
              </a:rPr>
              <a:t>2</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thì</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có</a:t>
            </a:r>
            <a:r>
              <a:rPr lang="en-US" sz="2800" b="1" i="1" dirty="0">
                <a:solidFill>
                  <a:srgbClr val="FF0000"/>
                </a:solidFill>
                <a:latin typeface="Times New Roman" pitchFamily="18" charset="0"/>
                <a:cs typeface="Times New Roman" pitchFamily="18" charset="0"/>
              </a:rPr>
              <a:t> MBT </a:t>
            </a:r>
            <a:r>
              <a:rPr lang="en-US" sz="2800" b="1" i="1" dirty="0" err="1">
                <a:solidFill>
                  <a:srgbClr val="FF0000"/>
                </a:solidFill>
                <a:latin typeface="Times New Roman" pitchFamily="18" charset="0"/>
                <a:cs typeface="Times New Roman" pitchFamily="18" charset="0"/>
              </a:rPr>
              <a:t>là</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máy</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tăng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áp</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thế</a:t>
            </a:r>
            <a:r>
              <a:rPr lang="en-US" sz="2800" b="1" i="1" dirty="0">
                <a:solidFill>
                  <a:srgbClr val="FF0000"/>
                </a:solidFill>
                <a:latin typeface="Times New Roman" pitchFamily="18" charset="0"/>
                <a:cs typeface="Times New Roman" pitchFamily="18" charset="0"/>
              </a:rPr>
              <a:t>).</a:t>
            </a:r>
          </a:p>
        </p:txBody>
      </p:sp>
      <p:sp>
        <p:nvSpPr>
          <p:cNvPr id="7" name="TextBox 6"/>
          <p:cNvSpPr txBox="1"/>
          <p:nvPr/>
        </p:nvSpPr>
        <p:spPr>
          <a:xfrm>
            <a:off x="304800" y="4267200"/>
            <a:ext cx="8610475" cy="52321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800" i="1" dirty="0">
                <a:solidFill>
                  <a:schemeClr val="tx1"/>
                </a:solidFill>
                <a:latin typeface="Times New Roman" pitchFamily="18" charset="0"/>
                <a:cs typeface="Times New Roman" pitchFamily="18" charset="0"/>
              </a:rPr>
              <a:t>   </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Nếu</a:t>
            </a:r>
            <a:r>
              <a:rPr lang="en-US" sz="2800" b="1" i="1" dirty="0">
                <a:solidFill>
                  <a:srgbClr val="0070C0"/>
                </a:solidFill>
                <a:latin typeface="Times New Roman" pitchFamily="18" charset="0"/>
                <a:cs typeface="Times New Roman" pitchFamily="18" charset="0"/>
              </a:rPr>
              <a:t> U</a:t>
            </a:r>
            <a:r>
              <a:rPr lang="en-US" sz="2800" b="1" i="1" baseline="-25000" dirty="0">
                <a:solidFill>
                  <a:srgbClr val="0070C0"/>
                </a:solidFill>
                <a:latin typeface="Times New Roman" pitchFamily="18" charset="0"/>
                <a:cs typeface="Times New Roman" pitchFamily="18" charset="0"/>
              </a:rPr>
              <a:t>1</a:t>
            </a:r>
            <a:r>
              <a:rPr lang="en-US" sz="2800" b="1" i="1" dirty="0">
                <a:solidFill>
                  <a:srgbClr val="0070C0"/>
                </a:solidFill>
                <a:latin typeface="Times New Roman" pitchFamily="18" charset="0"/>
                <a:cs typeface="Times New Roman" pitchFamily="18" charset="0"/>
              </a:rPr>
              <a:t> &gt; U</a:t>
            </a:r>
            <a:r>
              <a:rPr lang="en-US" sz="2800" b="1" i="1" baseline="-25000" dirty="0">
                <a:solidFill>
                  <a:srgbClr val="0070C0"/>
                </a:solidFill>
                <a:latin typeface="Times New Roman" pitchFamily="18" charset="0"/>
                <a:cs typeface="Times New Roman" pitchFamily="18" charset="0"/>
              </a:rPr>
              <a:t>2</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thì</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ta</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có</a:t>
            </a:r>
            <a:r>
              <a:rPr lang="en-US" sz="2800" b="1" i="1" dirty="0">
                <a:solidFill>
                  <a:srgbClr val="0070C0"/>
                </a:solidFill>
                <a:latin typeface="Times New Roman" pitchFamily="18" charset="0"/>
                <a:cs typeface="Times New Roman" pitchFamily="18" charset="0"/>
              </a:rPr>
              <a:t> MBT </a:t>
            </a:r>
            <a:r>
              <a:rPr lang="en-US" sz="2800" b="1" i="1" dirty="0" err="1">
                <a:solidFill>
                  <a:srgbClr val="0070C0"/>
                </a:solidFill>
                <a:latin typeface="Times New Roman" pitchFamily="18" charset="0"/>
                <a:cs typeface="Times New Roman" pitchFamily="18" charset="0"/>
              </a:rPr>
              <a:t>là</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máy</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hạ</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áp</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thế</a:t>
            </a:r>
            <a:r>
              <a:rPr lang="en-US" sz="2800" b="1" i="1" dirty="0">
                <a:solidFill>
                  <a:srgbClr val="0070C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par>
                                <p:cTn id="12" presetID="5" presetClass="entr" presetSubtype="1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checkerboard(across)">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par>
                          <p:cTn id="20" fill="hold">
                            <p:stCondLst>
                              <p:cond delay="500"/>
                            </p:stCondLst>
                            <p:childTnLst>
                              <p:par>
                                <p:cTn id="21" presetID="5"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Cover"/>
          <p:cNvPicPr>
            <a:picLocks noChangeAspect="1" noChangeArrowheads="1"/>
          </p:cNvPicPr>
          <p:nvPr/>
        </p:nvPicPr>
        <p:blipFill>
          <a:blip r:embed="rId2"/>
          <a:srcRect/>
          <a:stretch>
            <a:fillRect/>
          </a:stretch>
        </p:blipFill>
        <p:spPr bwMode="auto">
          <a:xfrm>
            <a:off x="3809688" y="4800338"/>
            <a:ext cx="5334312" cy="2057663"/>
          </a:xfrm>
          <a:prstGeom prst="rect">
            <a:avLst/>
          </a:prstGeom>
          <a:noFill/>
          <a:ln w="9525">
            <a:noFill/>
            <a:miter lim="800000"/>
            <a:headEnd/>
            <a:tailEnd/>
          </a:ln>
        </p:spPr>
      </p:pic>
      <p:pic>
        <p:nvPicPr>
          <p:cNvPr id="21515" name="Picture 11" descr="Cover"/>
          <p:cNvPicPr>
            <a:picLocks noChangeAspect="1" noChangeArrowheads="1"/>
          </p:cNvPicPr>
          <p:nvPr/>
        </p:nvPicPr>
        <p:blipFill>
          <a:blip r:embed="rId3"/>
          <a:srcRect/>
          <a:stretch>
            <a:fillRect/>
          </a:stretch>
        </p:blipFill>
        <p:spPr bwMode="auto">
          <a:xfrm>
            <a:off x="1195509" y="3783996"/>
            <a:ext cx="3179584" cy="2106311"/>
          </a:xfrm>
          <a:prstGeom prst="rect">
            <a:avLst/>
          </a:prstGeom>
          <a:noFill/>
          <a:ln w="9525">
            <a:noFill/>
            <a:miter lim="800000"/>
            <a:headEnd/>
            <a:tailEnd/>
          </a:ln>
        </p:spPr>
      </p:pic>
      <p:pic>
        <p:nvPicPr>
          <p:cNvPr id="21514" name="Picture 10" descr="Cover"/>
          <p:cNvPicPr>
            <a:picLocks noChangeAspect="1" noChangeArrowheads="1"/>
          </p:cNvPicPr>
          <p:nvPr/>
        </p:nvPicPr>
        <p:blipFill>
          <a:blip r:embed="rId4"/>
          <a:srcRect/>
          <a:stretch>
            <a:fillRect/>
          </a:stretch>
        </p:blipFill>
        <p:spPr bwMode="auto">
          <a:xfrm>
            <a:off x="4784848" y="3176559"/>
            <a:ext cx="2757640" cy="1701352"/>
          </a:xfrm>
          <a:prstGeom prst="rect">
            <a:avLst/>
          </a:prstGeom>
          <a:noFill/>
          <a:ln w="9525">
            <a:noFill/>
            <a:miter lim="800000"/>
            <a:headEnd/>
            <a:tailEnd/>
          </a:ln>
        </p:spPr>
      </p:pic>
      <p:pic>
        <p:nvPicPr>
          <p:cNvPr id="21513" name="Picture 9" descr="Cover"/>
          <p:cNvPicPr>
            <a:picLocks noChangeAspect="1" noChangeArrowheads="1"/>
          </p:cNvPicPr>
          <p:nvPr/>
        </p:nvPicPr>
        <p:blipFill>
          <a:blip r:embed="rId5"/>
          <a:srcRect/>
          <a:stretch>
            <a:fillRect/>
          </a:stretch>
        </p:blipFill>
        <p:spPr bwMode="auto">
          <a:xfrm>
            <a:off x="4496050" y="2356123"/>
            <a:ext cx="4647950" cy="1530428"/>
          </a:xfrm>
          <a:prstGeom prst="rect">
            <a:avLst/>
          </a:prstGeom>
          <a:noFill/>
          <a:ln w="9525">
            <a:noFill/>
            <a:miter lim="800000"/>
            <a:headEnd/>
            <a:tailEnd/>
          </a:ln>
        </p:spPr>
      </p:pic>
      <p:pic>
        <p:nvPicPr>
          <p:cNvPr id="21512" name="Picture 8" descr="Cover"/>
          <p:cNvPicPr>
            <a:picLocks noChangeAspect="1" noChangeArrowheads="1"/>
          </p:cNvPicPr>
          <p:nvPr/>
        </p:nvPicPr>
        <p:blipFill>
          <a:blip r:embed="rId6"/>
          <a:srcRect/>
          <a:stretch>
            <a:fillRect/>
          </a:stretch>
        </p:blipFill>
        <p:spPr bwMode="auto">
          <a:xfrm>
            <a:off x="1195509" y="2983283"/>
            <a:ext cx="3752491" cy="1289819"/>
          </a:xfrm>
          <a:prstGeom prst="rect">
            <a:avLst/>
          </a:prstGeom>
          <a:noFill/>
          <a:ln w="9525">
            <a:noFill/>
            <a:miter lim="800000"/>
            <a:headEnd/>
            <a:tailEnd/>
          </a:ln>
        </p:spPr>
      </p:pic>
      <p:pic>
        <p:nvPicPr>
          <p:cNvPr id="21511" name="Picture 7" descr="Cover"/>
          <p:cNvPicPr>
            <a:picLocks noChangeAspect="1" noChangeArrowheads="1"/>
          </p:cNvPicPr>
          <p:nvPr/>
        </p:nvPicPr>
        <p:blipFill>
          <a:blip r:embed="rId7"/>
          <a:srcRect/>
          <a:stretch>
            <a:fillRect/>
          </a:stretch>
        </p:blipFill>
        <p:spPr bwMode="auto">
          <a:xfrm>
            <a:off x="3903453" y="1283245"/>
            <a:ext cx="4089108" cy="1210932"/>
          </a:xfrm>
          <a:prstGeom prst="rect">
            <a:avLst/>
          </a:prstGeom>
          <a:noFill/>
          <a:ln w="9525">
            <a:noFill/>
            <a:miter lim="800000"/>
            <a:headEnd/>
            <a:tailEnd/>
          </a:ln>
        </p:spPr>
      </p:pic>
      <p:pic>
        <p:nvPicPr>
          <p:cNvPr id="21510" name="Picture 6" descr="Cover"/>
          <p:cNvPicPr>
            <a:picLocks noChangeAspect="1" noChangeArrowheads="1"/>
          </p:cNvPicPr>
          <p:nvPr/>
        </p:nvPicPr>
        <p:blipFill>
          <a:blip r:embed="rId8"/>
          <a:srcRect/>
          <a:stretch>
            <a:fillRect/>
          </a:stretch>
        </p:blipFill>
        <p:spPr bwMode="auto">
          <a:xfrm>
            <a:off x="3671853" y="84147"/>
            <a:ext cx="4511053" cy="1442337"/>
          </a:xfrm>
          <a:prstGeom prst="rect">
            <a:avLst/>
          </a:prstGeom>
          <a:noFill/>
          <a:ln w="9525">
            <a:noFill/>
            <a:miter lim="800000"/>
            <a:headEnd/>
            <a:tailEnd/>
          </a:ln>
        </p:spPr>
      </p:pic>
      <p:pic>
        <p:nvPicPr>
          <p:cNvPr id="21509" name="Picture 5" descr="Cover"/>
          <p:cNvPicPr>
            <a:picLocks noChangeAspect="1" noChangeArrowheads="1"/>
          </p:cNvPicPr>
          <p:nvPr/>
        </p:nvPicPr>
        <p:blipFill>
          <a:blip r:embed="rId9"/>
          <a:srcRect/>
          <a:stretch>
            <a:fillRect/>
          </a:stretch>
        </p:blipFill>
        <p:spPr bwMode="auto">
          <a:xfrm>
            <a:off x="1165504" y="1093914"/>
            <a:ext cx="2902976" cy="3179188"/>
          </a:xfrm>
          <a:prstGeom prst="rect">
            <a:avLst/>
          </a:prstGeom>
          <a:noFill/>
          <a:ln w="9525">
            <a:noFill/>
            <a:miter lim="800000"/>
            <a:headEnd/>
            <a:tailEnd/>
          </a:ln>
        </p:spPr>
      </p:pic>
      <p:pic>
        <p:nvPicPr>
          <p:cNvPr id="21508" name="Picture 4" descr="Cover"/>
          <p:cNvPicPr>
            <a:picLocks noChangeAspect="1" noChangeArrowheads="1"/>
          </p:cNvPicPr>
          <p:nvPr/>
        </p:nvPicPr>
        <p:blipFill>
          <a:blip r:embed="rId10"/>
          <a:srcRect/>
          <a:stretch>
            <a:fillRect/>
          </a:stretch>
        </p:blipFill>
        <p:spPr bwMode="auto">
          <a:xfrm>
            <a:off x="0" y="2797896"/>
            <a:ext cx="2826089" cy="20169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150+ Hình Nền Slide PowerPoint Thuyết Trình Đẹp Nhất | Hình nền, Hình, Hình  ảnh"/>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4" name="Rectangle 3"/>
          <p:cNvSpPr/>
          <p:nvPr/>
        </p:nvSpPr>
        <p:spPr>
          <a:xfrm>
            <a:off x="0" y="0"/>
            <a:ext cx="2826992" cy="584775"/>
          </a:xfrm>
          <a:prstGeom prst="rect">
            <a:avLst/>
          </a:prstGeom>
        </p:spPr>
        <p:txBody>
          <a:bodyPr wrap="none">
            <a:spAutoFit/>
          </a:bodyPr>
          <a:lstStyle/>
          <a:p>
            <a:r>
              <a:rPr lang="en-US" sz="3200" b="1" dirty="0">
                <a:latin typeface="Times New Roman" pitchFamily="18" charset="0"/>
                <a:cs typeface="Times New Roman" pitchFamily="18" charset="0"/>
              </a:rPr>
              <a:t>V. VẬN DỤNG</a:t>
            </a:r>
            <a:endParaRPr lang="en-US" sz="3200" dirty="0">
              <a:latin typeface="Times New Roman" pitchFamily="18" charset="0"/>
              <a:cs typeface="Times New Roman" pitchFamily="18" charset="0"/>
            </a:endParaRPr>
          </a:p>
        </p:txBody>
      </p:sp>
      <p:sp>
        <p:nvSpPr>
          <p:cNvPr id="5" name="Text Box 3" descr="Canvas"/>
          <p:cNvSpPr txBox="1">
            <a:spLocks noChangeArrowheads="1"/>
          </p:cNvSpPr>
          <p:nvPr/>
        </p:nvSpPr>
        <p:spPr bwMode="auto">
          <a:xfrm>
            <a:off x="0" y="533400"/>
            <a:ext cx="9144000" cy="2031947"/>
          </a:xfrm>
          <a:prstGeom prst="rect">
            <a:avLst/>
          </a:prstGeom>
          <a:noFill/>
          <a:ln w="9525">
            <a:noFill/>
            <a:miter lim="800000"/>
            <a:headEnd/>
            <a:tailEnd/>
          </a:ln>
        </p:spPr>
        <p:txBody>
          <a:bodyPr wrap="square" lIns="61576" tIns="30788" rIns="61576" bIns="30788">
            <a:spAutoFit/>
          </a:bodyPr>
          <a:lstStyle/>
          <a:p>
            <a:pPr eaLnBrk="1" hangingPunct="1">
              <a:spcBef>
                <a:spcPct val="50000"/>
              </a:spcBef>
            </a:pPr>
            <a:r>
              <a:rPr lang="en-US" sz="3200" b="1" dirty="0">
                <a:solidFill>
                  <a:srgbClr val="C00000"/>
                </a:solidFill>
                <a:latin typeface="Times New Roman" pitchFamily="18" charset="0"/>
                <a:cs typeface="Times New Roman" pitchFamily="18" charset="0"/>
              </a:rPr>
              <a:t>C4. </a:t>
            </a:r>
            <a:r>
              <a:rPr lang="en-US" sz="3200" b="1" dirty="0" err="1">
                <a:solidFill>
                  <a:srgbClr val="C00000"/>
                </a:solidFill>
                <a:latin typeface="Times New Roman" pitchFamily="18" charset="0"/>
                <a:cs typeface="Times New Roman" pitchFamily="18" charset="0"/>
              </a:rPr>
              <a:t>Một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máy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biến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thế</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dùng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trong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nhà</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cần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phải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hạ</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hiệu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điện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thế</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220V </a:t>
            </a:r>
            <a:r>
              <a:rPr lang="en-US" sz="3200" b="1" dirty="0" err="1">
                <a:solidFill>
                  <a:srgbClr val="C00000"/>
                </a:solidFill>
                <a:latin typeface="Times New Roman" pitchFamily="18" charset="0"/>
                <a:cs typeface="Times New Roman" pitchFamily="18" charset="0"/>
              </a:rPr>
              <a:t>xuống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còn</a:t>
            </a:r>
            <a:r>
              <a:rPr lang="en-US" sz="3200" b="1" dirty="0">
                <a:solidFill>
                  <a:srgbClr val="C00000"/>
                </a:solidFill>
                <a:latin typeface="Times New Roman" pitchFamily="18" charset="0"/>
                <a:cs typeface="Times New Roman" pitchFamily="18" charset="0"/>
              </a:rPr>
              <a:t> 6V </a:t>
            </a:r>
            <a:r>
              <a:rPr lang="en-US" sz="3200" b="1" dirty="0" err="1">
                <a:solidFill>
                  <a:srgbClr val="C00000"/>
                </a:solidFill>
                <a:latin typeface="Times New Roman" pitchFamily="18" charset="0"/>
                <a:cs typeface="Times New Roman" pitchFamily="18" charset="0"/>
              </a:rPr>
              <a:t>và</a:t>
            </a:r>
            <a:r>
              <a:rPr lang="en-US" sz="3200" b="1" dirty="0">
                <a:solidFill>
                  <a:srgbClr val="C00000"/>
                </a:solidFill>
                <a:latin typeface="Times New Roman" pitchFamily="18" charset="0"/>
                <a:cs typeface="Times New Roman" pitchFamily="18" charset="0"/>
              </a:rPr>
              <a:t> 3V. </a:t>
            </a:r>
            <a:r>
              <a:rPr lang="en-US" sz="3200" b="1" dirty="0" err="1">
                <a:solidFill>
                  <a:srgbClr val="C00000"/>
                </a:solidFill>
                <a:latin typeface="Times New Roman" pitchFamily="18" charset="0"/>
                <a:cs typeface="Times New Roman" pitchFamily="18" charset="0"/>
              </a:rPr>
              <a:t>Cuộn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sơ</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cấp</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có</a:t>
            </a:r>
            <a:r>
              <a:rPr lang="en-US" sz="3200" b="1" dirty="0">
                <a:solidFill>
                  <a:srgbClr val="C00000"/>
                </a:solidFill>
                <a:latin typeface="Times New Roman" pitchFamily="18" charset="0"/>
                <a:cs typeface="Times New Roman" pitchFamily="18" charset="0"/>
              </a:rPr>
              <a:t> 4000 </a:t>
            </a:r>
            <a:r>
              <a:rPr lang="en-US" sz="3200" b="1" dirty="0" err="1">
                <a:solidFill>
                  <a:srgbClr val="C00000"/>
                </a:solidFill>
                <a:latin typeface="Times New Roman" pitchFamily="18" charset="0"/>
                <a:cs typeface="Times New Roman" pitchFamily="18" charset="0"/>
              </a:rPr>
              <a:t>vòng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Tính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số</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vòng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dây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của</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các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cuộn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thứ</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cấp</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tương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ứng</a:t>
            </a:r>
            <a:r>
              <a:rPr lang="en-US" sz="3200" b="1" dirty="0">
                <a:solidFill>
                  <a:srgbClr val="C00000"/>
                </a:solidFill>
                <a:latin typeface="Times New Roman" pitchFamily="18" charset="0"/>
                <a:cs typeface="Times New Roman" pitchFamily="18" charset="0"/>
              </a:rPr>
              <a:t>.</a:t>
            </a:r>
          </a:p>
        </p:txBody>
      </p:sp>
      <p:sp>
        <p:nvSpPr>
          <p:cNvPr id="6" name="Rectangle 5"/>
          <p:cNvSpPr>
            <a:spLocks noChangeArrowheads="1"/>
          </p:cNvSpPr>
          <p:nvPr/>
        </p:nvSpPr>
        <p:spPr bwMode="auto">
          <a:xfrm>
            <a:off x="3429000" y="2514600"/>
            <a:ext cx="1480495" cy="554620"/>
          </a:xfrm>
          <a:prstGeom prst="rect">
            <a:avLst/>
          </a:prstGeom>
          <a:noFill/>
          <a:ln w="9525">
            <a:noFill/>
            <a:miter lim="800000"/>
            <a:headEnd/>
            <a:tailEnd/>
          </a:ln>
        </p:spPr>
        <p:txBody>
          <a:bodyPr wrap="none" lIns="61576" tIns="30788" rIns="61576" bIns="30788">
            <a:spAutoFit/>
          </a:bodyPr>
          <a:lstStyle/>
          <a:p>
            <a:r>
              <a:rPr lang="en-US" sz="3200" b="1" dirty="0" err="1">
                <a:solidFill>
                  <a:srgbClr val="002060"/>
                </a:solidFill>
                <a:latin typeface="Times New Roman" pitchFamily="18" charset="0"/>
                <a:cs typeface="Times New Roman" pitchFamily="18" charset="0"/>
              </a:rPr>
              <a:t>Bài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làm</a:t>
            </a:r>
            <a:endParaRPr lang="en-US" sz="3200" dirty="0">
              <a:solidFill>
                <a:srgbClr val="002060"/>
              </a:solidFill>
              <a:latin typeface="Times New Roman" pitchFamily="18" charset="0"/>
              <a:cs typeface="Times New Roman" pitchFamily="18" charset="0"/>
            </a:endParaRPr>
          </a:p>
        </p:txBody>
      </p:sp>
      <p:sp>
        <p:nvSpPr>
          <p:cNvPr id="7" name="Text Box 4"/>
          <p:cNvSpPr txBox="1">
            <a:spLocks noChangeArrowheads="1"/>
          </p:cNvSpPr>
          <p:nvPr/>
        </p:nvSpPr>
        <p:spPr bwMode="auto">
          <a:xfrm>
            <a:off x="381000" y="3048000"/>
            <a:ext cx="5486400" cy="584769"/>
          </a:xfrm>
          <a:prstGeom prst="rect">
            <a:avLst/>
          </a:prstGeom>
          <a:noFill/>
          <a:ln w="9525">
            <a:noFill/>
            <a:miter lim="800000"/>
            <a:headEnd/>
            <a:tailEnd/>
          </a:ln>
        </p:spPr>
        <p:txBody>
          <a:bodyPr wrap="square" lIns="91434" tIns="45717" rIns="91434" bIns="45717">
            <a:spAutoFit/>
          </a:bodyPr>
          <a:lstStyle/>
          <a:p>
            <a:pPr eaLnBrk="1" hangingPunct="1">
              <a:spcBef>
                <a:spcPct val="50000"/>
              </a:spcBef>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cuộn</a:t>
            </a:r>
            <a:r>
              <a:rPr lang="en-US" sz="3200" b="1" dirty="0">
                <a:latin typeface="Times New Roman" pitchFamily="18" charset="0"/>
                <a:cs typeface="Times New Roman" pitchFamily="18" charset="0"/>
              </a:rPr>
              <a:t> 6V:</a:t>
            </a:r>
          </a:p>
        </p:txBody>
      </p:sp>
      <p:grpSp>
        <p:nvGrpSpPr>
          <p:cNvPr id="8" name="Group 23"/>
          <p:cNvGrpSpPr>
            <a:grpSpLocks/>
          </p:cNvGrpSpPr>
          <p:nvPr/>
        </p:nvGrpSpPr>
        <p:grpSpPr bwMode="auto">
          <a:xfrm>
            <a:off x="381000" y="3657600"/>
            <a:ext cx="7772400" cy="1182926"/>
            <a:chOff x="346" y="1776"/>
            <a:chExt cx="4541" cy="745"/>
          </a:xfrm>
        </p:grpSpPr>
        <p:graphicFrame>
          <p:nvGraphicFramePr>
            <p:cNvPr id="9" name="Object 5"/>
            <p:cNvGraphicFramePr>
              <a:graphicFrameLocks noChangeAspect="1"/>
            </p:cNvGraphicFramePr>
            <p:nvPr/>
          </p:nvGraphicFramePr>
          <p:xfrm>
            <a:off x="346" y="1776"/>
            <a:ext cx="3828" cy="732"/>
          </p:xfrm>
          <a:graphic>
            <a:graphicData uri="http://schemas.openxmlformats.org/presentationml/2006/ole">
              <mc:AlternateContent xmlns:mc="http://schemas.openxmlformats.org/markup-compatibility/2006">
                <mc:Choice xmlns:v="urn:schemas-microsoft-com:vml" Requires="v">
                  <p:oleObj spid="_x0000_s69635" name="Equation" r:id="rId3" imgW="2349500" imgH="431800" progId="">
                    <p:embed/>
                  </p:oleObj>
                </mc:Choice>
                <mc:Fallback>
                  <p:oleObj name="Equation" r:id="rId3" imgW="2349500" imgH="43180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 y="1776"/>
                          <a:ext cx="3828" cy="732"/>
                        </a:xfrm>
                        <a:prstGeom prst="rect">
                          <a:avLst/>
                        </a:prstGeom>
                        <a:noFill/>
                        <a:extLst>
                          <a:ext uri="{909E8E84-426E-40DD-AFC4-6F175D3DCCD1}">
                            <a14:hiddenFill xmlns:a14="http://schemas.microsoft.com/office/drawing/2010/main">
                              <a:solidFill>
                                <a:srgbClr val="00FF00"/>
                              </a:solidFill>
                            </a14:hiddenFill>
                          </a:ext>
                        </a:extLst>
                      </p:spPr>
                    </p:pic>
                  </p:oleObj>
                </mc:Fallback>
              </mc:AlternateContent>
            </a:graphicData>
          </a:graphic>
        </p:graphicFrame>
        <p:sp>
          <p:nvSpPr>
            <p:cNvPr id="10" name="Text Box 7"/>
            <p:cNvSpPr txBox="1">
              <a:spLocks noChangeArrowheads="1"/>
            </p:cNvSpPr>
            <p:nvPr/>
          </p:nvSpPr>
          <p:spPr bwMode="auto">
            <a:xfrm>
              <a:off x="4176" y="1920"/>
              <a:ext cx="711" cy="601"/>
            </a:xfrm>
            <a:prstGeom prst="rect">
              <a:avLst/>
            </a:prstGeom>
            <a:noFill/>
            <a:ln w="9525">
              <a:noFill/>
              <a:miter lim="800000"/>
              <a:headEnd/>
              <a:tailEnd/>
            </a:ln>
          </p:spPr>
          <p:txBody>
            <a:bodyPr>
              <a:spAutoFit/>
            </a:bodyPr>
            <a:lstStyle/>
            <a:p>
              <a:pPr eaLnBrk="1" hangingPunct="1">
                <a:spcBef>
                  <a:spcPct val="50000"/>
                </a:spcBef>
              </a:pP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vòng</a:t>
              </a:r>
              <a:r>
                <a:rPr lang="en-US" sz="2800" b="1" dirty="0">
                  <a:latin typeface="Times New Roman" pitchFamily="18" charset="0"/>
                  <a:cs typeface="Times New Roman" pitchFamily="18" charset="0"/>
                </a:rPr>
                <a:t>)</a:t>
              </a:r>
            </a:p>
          </p:txBody>
        </p:sp>
      </p:grpSp>
      <p:sp>
        <p:nvSpPr>
          <p:cNvPr id="11" name="Text Box 19"/>
          <p:cNvSpPr txBox="1">
            <a:spLocks noChangeArrowheads="1"/>
          </p:cNvSpPr>
          <p:nvPr/>
        </p:nvSpPr>
        <p:spPr bwMode="auto">
          <a:xfrm>
            <a:off x="457200" y="4800600"/>
            <a:ext cx="5790950" cy="584769"/>
          </a:xfrm>
          <a:prstGeom prst="rect">
            <a:avLst/>
          </a:prstGeom>
          <a:noFill/>
          <a:ln w="9525">
            <a:noFill/>
            <a:miter lim="800000"/>
            <a:headEnd/>
            <a:tailEnd/>
          </a:ln>
        </p:spPr>
        <p:txBody>
          <a:bodyPr lIns="91434" tIns="45717" rIns="91434" bIns="45717">
            <a:spAutoFit/>
          </a:bodyPr>
          <a:lstStyle/>
          <a:p>
            <a:pPr eaLnBrk="1" hangingPunct="1">
              <a:spcBef>
                <a:spcPct val="50000"/>
              </a:spcBef>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cuộn</a:t>
            </a:r>
            <a:r>
              <a:rPr lang="en-US" sz="3200" b="1" dirty="0">
                <a:latin typeface="Times New Roman" pitchFamily="18" charset="0"/>
                <a:cs typeface="Times New Roman" pitchFamily="18" charset="0"/>
              </a:rPr>
              <a:t> 3V:</a:t>
            </a:r>
          </a:p>
        </p:txBody>
      </p:sp>
      <p:grpSp>
        <p:nvGrpSpPr>
          <p:cNvPr id="12" name="Group 20"/>
          <p:cNvGrpSpPr>
            <a:grpSpLocks/>
          </p:cNvGrpSpPr>
          <p:nvPr/>
        </p:nvGrpSpPr>
        <p:grpSpPr bwMode="auto">
          <a:xfrm>
            <a:off x="304800" y="5373676"/>
            <a:ext cx="8610600" cy="1255401"/>
            <a:chOff x="453" y="2953"/>
            <a:chExt cx="4539" cy="791"/>
          </a:xfrm>
        </p:grpSpPr>
        <p:sp>
          <p:nvSpPr>
            <p:cNvPr id="13" name="Text Box 12"/>
            <p:cNvSpPr txBox="1">
              <a:spLocks noChangeArrowheads="1"/>
            </p:cNvSpPr>
            <p:nvPr/>
          </p:nvSpPr>
          <p:spPr bwMode="auto">
            <a:xfrm>
              <a:off x="4320" y="3120"/>
              <a:ext cx="672" cy="330"/>
            </a:xfrm>
            <a:prstGeom prst="rect">
              <a:avLst/>
            </a:prstGeom>
            <a:noFill/>
            <a:ln w="9525">
              <a:noFill/>
              <a:miter lim="800000"/>
              <a:headEnd/>
              <a:tailEnd/>
            </a:ln>
          </p:spPr>
          <p:txBody>
            <a:bodyPr>
              <a:spAutoFit/>
            </a:bodyPr>
            <a:lstStyle/>
            <a:p>
              <a:pPr eaLnBrk="1" hangingPunct="1">
                <a:spcBef>
                  <a:spcPct val="50000"/>
                </a:spcBef>
              </a:pP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vòng</a:t>
              </a:r>
              <a:r>
                <a:rPr lang="en-US" sz="2800" b="1" dirty="0">
                  <a:latin typeface="Times New Roman" pitchFamily="18" charset="0"/>
                  <a:cs typeface="Times New Roman" pitchFamily="18" charset="0"/>
                </a:rPr>
                <a:t>)</a:t>
              </a:r>
            </a:p>
          </p:txBody>
        </p:sp>
        <p:graphicFrame>
          <p:nvGraphicFramePr>
            <p:cNvPr id="14" name="Object 14"/>
            <p:cNvGraphicFramePr>
              <a:graphicFrameLocks noChangeAspect="1"/>
            </p:cNvGraphicFramePr>
            <p:nvPr/>
          </p:nvGraphicFramePr>
          <p:xfrm>
            <a:off x="453" y="2953"/>
            <a:ext cx="3776" cy="791"/>
          </p:xfrm>
          <a:graphic>
            <a:graphicData uri="http://schemas.openxmlformats.org/presentationml/2006/ole">
              <mc:AlternateContent xmlns:mc="http://schemas.openxmlformats.org/markup-compatibility/2006">
                <mc:Choice xmlns:v="urn:schemas-microsoft-com:vml" Requires="v">
                  <p:oleObj spid="_x0000_s69636" name="Equation" r:id="rId5" imgW="2273300" imgH="431800" progId="">
                    <p:embed/>
                  </p:oleObj>
                </mc:Choice>
                <mc:Fallback>
                  <p:oleObj name="Equation" r:id="rId5" imgW="2273300" imgH="431800" progId="">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 y="2953"/>
                          <a:ext cx="3776" cy="791"/>
                        </a:xfrm>
                        <a:prstGeom prst="rect">
                          <a:avLst/>
                        </a:prstGeom>
                        <a:noFill/>
                        <a:extLst>
                          <a:ext uri="{909E8E84-426E-40DD-AFC4-6F175D3DCCD1}">
                            <a14:hiddenFill xmlns:a14="http://schemas.microsoft.com/office/drawing/2010/main">
                              <a:solidFill>
                                <a:srgbClr val="66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2" name="Google Shape;185;p18"/>
          <p:cNvGrpSpPr/>
          <p:nvPr/>
        </p:nvGrpSpPr>
        <p:grpSpPr>
          <a:xfrm>
            <a:off x="0" y="5181600"/>
            <a:ext cx="5385525" cy="1676400"/>
            <a:chOff x="2379750" y="3387413"/>
            <a:chExt cx="3005775" cy="909950"/>
          </a:xfrm>
        </p:grpSpPr>
        <p:sp>
          <p:nvSpPr>
            <p:cNvPr id="186" name="Google Shape;186;p18"/>
            <p:cNvSpPr/>
            <p:nvPr/>
          </p:nvSpPr>
          <p:spPr>
            <a:xfrm>
              <a:off x="2379750" y="3387413"/>
              <a:ext cx="2509201" cy="909950"/>
            </a:xfrm>
            <a:custGeom>
              <a:avLst/>
              <a:gdLst/>
              <a:ahLst/>
              <a:cxnLst/>
              <a:rect l="l" t="t" r="r" b="b"/>
              <a:pathLst>
                <a:path w="102193" h="36398" extrusionOk="0">
                  <a:moveTo>
                    <a:pt x="18194" y="0"/>
                  </a:moveTo>
                  <a:cubicBezTo>
                    <a:pt x="8145" y="0"/>
                    <a:pt x="1" y="8144"/>
                    <a:pt x="1" y="18193"/>
                  </a:cubicBezTo>
                  <a:cubicBezTo>
                    <a:pt x="1" y="28242"/>
                    <a:pt x="8145" y="36397"/>
                    <a:pt x="18194" y="36397"/>
                  </a:cubicBezTo>
                  <a:lnTo>
                    <a:pt x="102192" y="36397"/>
                  </a:lnTo>
                  <a:cubicBezTo>
                    <a:pt x="92143" y="36397"/>
                    <a:pt x="83999" y="28242"/>
                    <a:pt x="83999" y="18193"/>
                  </a:cubicBezTo>
                  <a:cubicBezTo>
                    <a:pt x="83999" y="8144"/>
                    <a:pt x="92143" y="0"/>
                    <a:pt x="102192" y="0"/>
                  </a:cubicBezTo>
                  <a:close/>
                </a:path>
              </a:pathLst>
            </a:custGeom>
            <a:solidFill>
              <a:srgbClr val="FCBD24"/>
            </a:solidFill>
            <a:ln>
              <a:noFill/>
            </a:ln>
          </p:spPr>
          <p:txBody>
            <a:bodyPr spcFirstLastPara="1" wrap="square" lIns="457200" tIns="91425" rIns="731500" bIns="91425" anchor="ctr" anchorCtr="0">
              <a:noAutofit/>
            </a:bodyPr>
            <a:lstStyle/>
            <a:p>
              <a:pPr lvl="0" algn="ctr">
                <a:buClr>
                  <a:schemeClr val="dk1"/>
                </a:buClr>
                <a:buSzPts val="1100"/>
              </a:pPr>
              <a:endParaRPr sz="3600" b="1">
                <a:solidFill>
                  <a:srgbClr val="FFFFFF"/>
                </a:solidFill>
                <a:latin typeface="Times New Roman" pitchFamily="18" charset="0"/>
                <a:ea typeface="Roboto"/>
                <a:cs typeface="Times New Roman" pitchFamily="18" charset="0"/>
                <a:sym typeface="Roboto"/>
              </a:endParaRPr>
            </a:p>
          </p:txBody>
        </p:sp>
        <p:sp>
          <p:nvSpPr>
            <p:cNvPr id="187" name="Google Shape;187;p18"/>
            <p:cNvSpPr/>
            <p:nvPr/>
          </p:nvSpPr>
          <p:spPr>
            <a:xfrm>
              <a:off x="4475550" y="3387413"/>
              <a:ext cx="909975" cy="909950"/>
            </a:xfrm>
            <a:custGeom>
              <a:avLst/>
              <a:gdLst/>
              <a:ahLst/>
              <a:cxnLst/>
              <a:rect l="l" t="t" r="r" b="b"/>
              <a:pathLst>
                <a:path w="36399" h="36398" extrusionOk="0">
                  <a:moveTo>
                    <a:pt x="18194" y="0"/>
                  </a:moveTo>
                  <a:cubicBezTo>
                    <a:pt x="8145" y="0"/>
                    <a:pt x="1" y="8144"/>
                    <a:pt x="1" y="18193"/>
                  </a:cubicBezTo>
                  <a:cubicBezTo>
                    <a:pt x="1" y="28242"/>
                    <a:pt x="8145" y="36397"/>
                    <a:pt x="18194" y="36397"/>
                  </a:cubicBezTo>
                  <a:cubicBezTo>
                    <a:pt x="28254" y="36397"/>
                    <a:pt x="36398" y="28242"/>
                    <a:pt x="36398" y="18193"/>
                  </a:cubicBezTo>
                  <a:cubicBezTo>
                    <a:pt x="36398" y="8144"/>
                    <a:pt x="28254" y="0"/>
                    <a:pt x="18194"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89;p18"/>
          <p:cNvGrpSpPr/>
          <p:nvPr/>
        </p:nvGrpSpPr>
        <p:grpSpPr>
          <a:xfrm>
            <a:off x="3352800" y="4038600"/>
            <a:ext cx="5791200" cy="1600200"/>
            <a:chOff x="3758200" y="2648613"/>
            <a:chExt cx="3006050" cy="909975"/>
          </a:xfrm>
        </p:grpSpPr>
        <p:sp>
          <p:nvSpPr>
            <p:cNvPr id="190" name="Google Shape;190;p18"/>
            <p:cNvSpPr/>
            <p:nvPr/>
          </p:nvSpPr>
          <p:spPr>
            <a:xfrm>
              <a:off x="4209450" y="2648613"/>
              <a:ext cx="2554800" cy="909975"/>
            </a:xfrm>
            <a:custGeom>
              <a:avLst/>
              <a:gdLst/>
              <a:ahLst/>
              <a:cxnLst/>
              <a:rect l="l" t="t" r="r" b="b"/>
              <a:pathLst>
                <a:path w="102192" h="36399" extrusionOk="0">
                  <a:moveTo>
                    <a:pt x="1" y="1"/>
                  </a:moveTo>
                  <a:cubicBezTo>
                    <a:pt x="10049" y="1"/>
                    <a:pt x="18193" y="8145"/>
                    <a:pt x="18193" y="18194"/>
                  </a:cubicBezTo>
                  <a:cubicBezTo>
                    <a:pt x="18193" y="28242"/>
                    <a:pt x="10049" y="36398"/>
                    <a:pt x="1" y="36398"/>
                  </a:cubicBezTo>
                  <a:lnTo>
                    <a:pt x="83999" y="36398"/>
                  </a:lnTo>
                  <a:cubicBezTo>
                    <a:pt x="94048" y="36398"/>
                    <a:pt x="102192" y="28242"/>
                    <a:pt x="102192" y="18194"/>
                  </a:cubicBezTo>
                  <a:cubicBezTo>
                    <a:pt x="102192" y="8145"/>
                    <a:pt x="94048" y="1"/>
                    <a:pt x="83999" y="1"/>
                  </a:cubicBezTo>
                  <a:close/>
                </a:path>
              </a:pathLst>
            </a:custGeom>
            <a:solidFill>
              <a:srgbClr val="EC3A3B"/>
            </a:solidFill>
            <a:ln>
              <a:noFill/>
            </a:ln>
          </p:spPr>
          <p:txBody>
            <a:bodyPr spcFirstLastPara="1" wrap="square" lIns="731500" tIns="91425" rIns="457200" bIns="91425" anchor="ctr" anchorCtr="0">
              <a:noAutofit/>
            </a:bodyPr>
            <a:lstStyle/>
            <a:p>
              <a:pPr lvl="0" algn="ctr">
                <a:buClr>
                  <a:schemeClr val="dk1"/>
                </a:buClr>
                <a:buSzPts val="1100"/>
              </a:pPr>
              <a:endParaRPr sz="2800" b="1">
                <a:latin typeface="Times New Roman" pitchFamily="18" charset="0"/>
                <a:ea typeface="Roboto"/>
                <a:cs typeface="Times New Roman" pitchFamily="18" charset="0"/>
                <a:sym typeface="Roboto"/>
              </a:endParaRPr>
            </a:p>
          </p:txBody>
        </p:sp>
        <p:sp>
          <p:nvSpPr>
            <p:cNvPr id="191" name="Google Shape;191;p18"/>
            <p:cNvSpPr/>
            <p:nvPr/>
          </p:nvSpPr>
          <p:spPr>
            <a:xfrm>
              <a:off x="3758200" y="2648613"/>
              <a:ext cx="909975" cy="909975"/>
            </a:xfrm>
            <a:custGeom>
              <a:avLst/>
              <a:gdLst/>
              <a:ahLst/>
              <a:cxnLst/>
              <a:rect l="l" t="t" r="r" b="b"/>
              <a:pathLst>
                <a:path w="36399" h="36399" extrusionOk="0">
                  <a:moveTo>
                    <a:pt x="18193" y="1"/>
                  </a:moveTo>
                  <a:cubicBezTo>
                    <a:pt x="8145" y="1"/>
                    <a:pt x="1" y="8145"/>
                    <a:pt x="1" y="18194"/>
                  </a:cubicBezTo>
                  <a:cubicBezTo>
                    <a:pt x="1" y="28242"/>
                    <a:pt x="8145" y="36398"/>
                    <a:pt x="18193" y="36398"/>
                  </a:cubicBezTo>
                  <a:cubicBezTo>
                    <a:pt x="28242" y="36398"/>
                    <a:pt x="36398" y="28242"/>
                    <a:pt x="36398" y="18194"/>
                  </a:cubicBezTo>
                  <a:cubicBezTo>
                    <a:pt x="36398" y="8145"/>
                    <a:pt x="28242" y="1"/>
                    <a:pt x="18193"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92;p18"/>
          <p:cNvGrpSpPr/>
          <p:nvPr/>
        </p:nvGrpSpPr>
        <p:grpSpPr>
          <a:xfrm>
            <a:off x="3758200" y="1447800"/>
            <a:ext cx="5385800" cy="1676400"/>
            <a:chOff x="3758200" y="1211238"/>
            <a:chExt cx="3006050" cy="909950"/>
          </a:xfrm>
        </p:grpSpPr>
        <p:sp>
          <p:nvSpPr>
            <p:cNvPr id="193" name="Google Shape;193;p18"/>
            <p:cNvSpPr/>
            <p:nvPr/>
          </p:nvSpPr>
          <p:spPr>
            <a:xfrm>
              <a:off x="4209450" y="1211238"/>
              <a:ext cx="2554800" cy="909950"/>
            </a:xfrm>
            <a:custGeom>
              <a:avLst/>
              <a:gdLst/>
              <a:ahLst/>
              <a:cxnLst/>
              <a:rect l="l" t="t" r="r" b="b"/>
              <a:pathLst>
                <a:path w="102192" h="36398" extrusionOk="0">
                  <a:moveTo>
                    <a:pt x="1" y="1"/>
                  </a:moveTo>
                  <a:cubicBezTo>
                    <a:pt x="10049" y="1"/>
                    <a:pt x="18193" y="8145"/>
                    <a:pt x="18193" y="18193"/>
                  </a:cubicBezTo>
                  <a:cubicBezTo>
                    <a:pt x="18193" y="28242"/>
                    <a:pt x="10049" y="36398"/>
                    <a:pt x="1" y="36398"/>
                  </a:cubicBezTo>
                  <a:lnTo>
                    <a:pt x="83999" y="36398"/>
                  </a:lnTo>
                  <a:cubicBezTo>
                    <a:pt x="94048" y="36398"/>
                    <a:pt x="102192" y="28242"/>
                    <a:pt x="102192" y="18193"/>
                  </a:cubicBezTo>
                  <a:cubicBezTo>
                    <a:pt x="102192" y="8145"/>
                    <a:pt x="94048" y="1"/>
                    <a:pt x="83999" y="1"/>
                  </a:cubicBezTo>
                  <a:close/>
                </a:path>
              </a:pathLst>
            </a:custGeom>
            <a:solidFill>
              <a:srgbClr val="5EB2FC"/>
            </a:solidFill>
            <a:ln>
              <a:noFill/>
            </a:ln>
          </p:spPr>
          <p:txBody>
            <a:bodyPr spcFirstLastPara="1" wrap="square" lIns="731500" tIns="91425" rIns="457200" bIns="91425" anchor="ctr" anchorCtr="0">
              <a:noAutofit/>
            </a:bodyPr>
            <a:lstStyle/>
            <a:p>
              <a:pPr lvl="0" algn="ctr">
                <a:buClr>
                  <a:schemeClr val="dk1"/>
                </a:buClr>
                <a:buSzPts val="1100"/>
              </a:pPr>
              <a:endParaRPr sz="3200" b="1">
                <a:solidFill>
                  <a:srgbClr val="FFFFFF"/>
                </a:solidFill>
                <a:latin typeface="Times New Roman" pitchFamily="18" charset="0"/>
                <a:ea typeface="Roboto"/>
                <a:cs typeface="Times New Roman" pitchFamily="18" charset="0"/>
                <a:sym typeface="Roboto"/>
              </a:endParaRPr>
            </a:p>
          </p:txBody>
        </p:sp>
        <p:sp>
          <p:nvSpPr>
            <p:cNvPr id="194" name="Google Shape;194;p18"/>
            <p:cNvSpPr/>
            <p:nvPr/>
          </p:nvSpPr>
          <p:spPr>
            <a:xfrm>
              <a:off x="3758200" y="1211238"/>
              <a:ext cx="909975" cy="909950"/>
            </a:xfrm>
            <a:custGeom>
              <a:avLst/>
              <a:gdLst/>
              <a:ahLst/>
              <a:cxnLst/>
              <a:rect l="l" t="t" r="r" b="b"/>
              <a:pathLst>
                <a:path w="36399" h="36398" extrusionOk="0">
                  <a:moveTo>
                    <a:pt x="18193" y="1"/>
                  </a:moveTo>
                  <a:cubicBezTo>
                    <a:pt x="8145" y="1"/>
                    <a:pt x="1" y="8145"/>
                    <a:pt x="1" y="18193"/>
                  </a:cubicBezTo>
                  <a:cubicBezTo>
                    <a:pt x="1" y="28242"/>
                    <a:pt x="8145" y="36398"/>
                    <a:pt x="18193" y="36398"/>
                  </a:cubicBezTo>
                  <a:cubicBezTo>
                    <a:pt x="28242" y="36398"/>
                    <a:pt x="36398" y="28242"/>
                    <a:pt x="36398" y="18193"/>
                  </a:cubicBezTo>
                  <a:cubicBezTo>
                    <a:pt x="36398" y="8145"/>
                    <a:pt x="28242" y="1"/>
                    <a:pt x="18193"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95;p18"/>
          <p:cNvGrpSpPr/>
          <p:nvPr/>
        </p:nvGrpSpPr>
        <p:grpSpPr>
          <a:xfrm>
            <a:off x="0" y="2590800"/>
            <a:ext cx="5385525" cy="1676400"/>
            <a:chOff x="2379750" y="1927688"/>
            <a:chExt cx="3005775" cy="909975"/>
          </a:xfrm>
        </p:grpSpPr>
        <p:sp>
          <p:nvSpPr>
            <p:cNvPr id="196" name="Google Shape;196;p18"/>
            <p:cNvSpPr/>
            <p:nvPr/>
          </p:nvSpPr>
          <p:spPr>
            <a:xfrm>
              <a:off x="2379750" y="1927688"/>
              <a:ext cx="2554825" cy="909975"/>
            </a:xfrm>
            <a:custGeom>
              <a:avLst/>
              <a:gdLst/>
              <a:ahLst/>
              <a:cxnLst/>
              <a:rect l="l" t="t" r="r" b="b"/>
              <a:pathLst>
                <a:path w="102193" h="36399" extrusionOk="0">
                  <a:moveTo>
                    <a:pt x="18194" y="1"/>
                  </a:moveTo>
                  <a:cubicBezTo>
                    <a:pt x="8145" y="1"/>
                    <a:pt x="1" y="8145"/>
                    <a:pt x="1" y="18194"/>
                  </a:cubicBezTo>
                  <a:cubicBezTo>
                    <a:pt x="1" y="28243"/>
                    <a:pt x="8145" y="36398"/>
                    <a:pt x="18194" y="36398"/>
                  </a:cubicBezTo>
                  <a:lnTo>
                    <a:pt x="102192" y="36398"/>
                  </a:lnTo>
                  <a:cubicBezTo>
                    <a:pt x="92143" y="36398"/>
                    <a:pt x="83999" y="28243"/>
                    <a:pt x="83999" y="18194"/>
                  </a:cubicBezTo>
                  <a:cubicBezTo>
                    <a:pt x="83999" y="8145"/>
                    <a:pt x="92143" y="1"/>
                    <a:pt x="102192" y="1"/>
                  </a:cubicBezTo>
                  <a:close/>
                </a:path>
              </a:pathLst>
            </a:custGeom>
            <a:solidFill>
              <a:schemeClr val="accent4"/>
            </a:solidFill>
            <a:ln>
              <a:noFill/>
            </a:ln>
          </p:spPr>
          <p:txBody>
            <a:bodyPr spcFirstLastPara="1" wrap="square" lIns="457200" tIns="91425" rIns="731500" bIns="91425" anchor="ctr" anchorCtr="0">
              <a:noAutofit/>
            </a:bodyPr>
            <a:lstStyle/>
            <a:p>
              <a:pPr lvl="0" algn="ctr">
                <a:buClr>
                  <a:schemeClr val="dk1"/>
                </a:buClr>
                <a:buSzPts val="1100"/>
              </a:pPr>
              <a:endParaRPr sz="3200" b="1">
                <a:solidFill>
                  <a:srgbClr val="FFFFFF"/>
                </a:solidFill>
                <a:latin typeface="Times New Roman" pitchFamily="18" charset="0"/>
                <a:ea typeface="Roboto"/>
                <a:cs typeface="Times New Roman" pitchFamily="18" charset="0"/>
                <a:sym typeface="Roboto"/>
              </a:endParaRPr>
            </a:p>
          </p:txBody>
        </p:sp>
        <p:sp>
          <p:nvSpPr>
            <p:cNvPr id="197" name="Google Shape;197;p18"/>
            <p:cNvSpPr/>
            <p:nvPr/>
          </p:nvSpPr>
          <p:spPr>
            <a:xfrm>
              <a:off x="4475550" y="1927688"/>
              <a:ext cx="909975" cy="909975"/>
            </a:xfrm>
            <a:custGeom>
              <a:avLst/>
              <a:gdLst/>
              <a:ahLst/>
              <a:cxnLst/>
              <a:rect l="l" t="t" r="r" b="b"/>
              <a:pathLst>
                <a:path w="36399" h="36399" extrusionOk="0">
                  <a:moveTo>
                    <a:pt x="18194" y="1"/>
                  </a:moveTo>
                  <a:cubicBezTo>
                    <a:pt x="8145" y="1"/>
                    <a:pt x="1" y="8145"/>
                    <a:pt x="1" y="18194"/>
                  </a:cubicBezTo>
                  <a:cubicBezTo>
                    <a:pt x="1" y="28243"/>
                    <a:pt x="8145" y="36398"/>
                    <a:pt x="18194" y="36398"/>
                  </a:cubicBezTo>
                  <a:cubicBezTo>
                    <a:pt x="28254" y="36398"/>
                    <a:pt x="36398" y="28243"/>
                    <a:pt x="36398" y="18194"/>
                  </a:cubicBezTo>
                  <a:cubicBezTo>
                    <a:pt x="36398" y="8145"/>
                    <a:pt x="28254" y="1"/>
                    <a:pt x="18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8"/>
          <p:cNvSpPr/>
          <p:nvPr/>
        </p:nvSpPr>
        <p:spPr>
          <a:xfrm>
            <a:off x="3907325" y="1823351"/>
            <a:ext cx="1342300" cy="4577449"/>
          </a:xfrm>
          <a:custGeom>
            <a:avLst/>
            <a:gdLst/>
            <a:ahLst/>
            <a:cxnLst/>
            <a:rect l="l" t="t" r="r" b="b"/>
            <a:pathLst>
              <a:path w="53692" h="110932" extrusionOk="0">
                <a:moveTo>
                  <a:pt x="12240" y="0"/>
                </a:moveTo>
                <a:cubicBezTo>
                  <a:pt x="5644" y="0"/>
                  <a:pt x="298" y="5346"/>
                  <a:pt x="286" y="11930"/>
                </a:cubicBezTo>
                <a:cubicBezTo>
                  <a:pt x="286" y="18312"/>
                  <a:pt x="5501" y="23694"/>
                  <a:pt x="11883" y="23884"/>
                </a:cubicBezTo>
                <a:lnTo>
                  <a:pt x="12038" y="23884"/>
                </a:lnTo>
                <a:cubicBezTo>
                  <a:pt x="16646" y="23956"/>
                  <a:pt x="21063" y="25670"/>
                  <a:pt x="24325" y="28933"/>
                </a:cubicBezTo>
                <a:lnTo>
                  <a:pt x="24480" y="29087"/>
                </a:lnTo>
                <a:cubicBezTo>
                  <a:pt x="27492" y="32100"/>
                  <a:pt x="29028" y="36219"/>
                  <a:pt x="28992" y="40482"/>
                </a:cubicBezTo>
                <a:cubicBezTo>
                  <a:pt x="28992" y="40517"/>
                  <a:pt x="28992" y="40565"/>
                  <a:pt x="28992" y="40601"/>
                </a:cubicBezTo>
                <a:cubicBezTo>
                  <a:pt x="28992" y="40624"/>
                  <a:pt x="28992" y="40648"/>
                  <a:pt x="28992" y="40660"/>
                </a:cubicBezTo>
                <a:cubicBezTo>
                  <a:pt x="29004" y="45077"/>
                  <a:pt x="27445" y="49340"/>
                  <a:pt x="24325" y="52447"/>
                </a:cubicBezTo>
                <a:lnTo>
                  <a:pt x="23932" y="52840"/>
                </a:lnTo>
                <a:cubicBezTo>
                  <a:pt x="21027" y="55757"/>
                  <a:pt x="17094" y="57513"/>
                  <a:pt x="12988" y="57513"/>
                </a:cubicBezTo>
                <a:cubicBezTo>
                  <a:pt x="12854" y="57513"/>
                  <a:pt x="12720" y="57511"/>
                  <a:pt x="12586" y="57508"/>
                </a:cubicBezTo>
                <a:cubicBezTo>
                  <a:pt x="12467" y="57502"/>
                  <a:pt x="12348" y="57499"/>
                  <a:pt x="12228" y="57499"/>
                </a:cubicBezTo>
                <a:cubicBezTo>
                  <a:pt x="12109" y="57499"/>
                  <a:pt x="11990" y="57502"/>
                  <a:pt x="11871" y="57508"/>
                </a:cubicBezTo>
                <a:cubicBezTo>
                  <a:pt x="5704" y="57686"/>
                  <a:pt x="572" y="62734"/>
                  <a:pt x="298" y="68902"/>
                </a:cubicBezTo>
                <a:cubicBezTo>
                  <a:pt x="1" y="75736"/>
                  <a:pt x="5454" y="81379"/>
                  <a:pt x="12228" y="81379"/>
                </a:cubicBezTo>
                <a:lnTo>
                  <a:pt x="12288" y="81379"/>
                </a:lnTo>
                <a:cubicBezTo>
                  <a:pt x="12321" y="81379"/>
                  <a:pt x="12353" y="81379"/>
                  <a:pt x="12386" y="81379"/>
                </a:cubicBezTo>
                <a:cubicBezTo>
                  <a:pt x="16114" y="81379"/>
                  <a:pt x="19729" y="82724"/>
                  <a:pt x="22373" y="85368"/>
                </a:cubicBezTo>
                <a:lnTo>
                  <a:pt x="23861" y="86856"/>
                </a:lnTo>
                <a:cubicBezTo>
                  <a:pt x="27159" y="90154"/>
                  <a:pt x="28861" y="94643"/>
                  <a:pt x="28992" y="99310"/>
                </a:cubicBezTo>
                <a:cubicBezTo>
                  <a:pt x="29004" y="99834"/>
                  <a:pt x="29052" y="100370"/>
                  <a:pt x="29135" y="100906"/>
                </a:cubicBezTo>
                <a:cubicBezTo>
                  <a:pt x="29945" y="106085"/>
                  <a:pt x="34184" y="110181"/>
                  <a:pt x="39387" y="110835"/>
                </a:cubicBezTo>
                <a:cubicBezTo>
                  <a:pt x="39906" y="110900"/>
                  <a:pt x="40420" y="110932"/>
                  <a:pt x="40927" y="110932"/>
                </a:cubicBezTo>
                <a:cubicBezTo>
                  <a:pt x="48036" y="110932"/>
                  <a:pt x="53692" y="104720"/>
                  <a:pt x="52769" y="97429"/>
                </a:cubicBezTo>
                <a:cubicBezTo>
                  <a:pt x="52102" y="92214"/>
                  <a:pt x="47959" y="87964"/>
                  <a:pt x="42768" y="87190"/>
                </a:cubicBezTo>
                <a:cubicBezTo>
                  <a:pt x="42232" y="87106"/>
                  <a:pt x="41708" y="87071"/>
                  <a:pt x="41184" y="87059"/>
                </a:cubicBezTo>
                <a:cubicBezTo>
                  <a:pt x="36470" y="86952"/>
                  <a:pt x="31921" y="85261"/>
                  <a:pt x="28588" y="81915"/>
                </a:cubicBezTo>
                <a:lnTo>
                  <a:pt x="28052" y="81391"/>
                </a:lnTo>
                <a:cubicBezTo>
                  <a:pt x="25182" y="78510"/>
                  <a:pt x="23789" y="74498"/>
                  <a:pt x="24135" y="70450"/>
                </a:cubicBezTo>
                <a:cubicBezTo>
                  <a:pt x="24159" y="70116"/>
                  <a:pt x="24170" y="69783"/>
                  <a:pt x="24170" y="69438"/>
                </a:cubicBezTo>
                <a:cubicBezTo>
                  <a:pt x="24170" y="69414"/>
                  <a:pt x="24170" y="69402"/>
                  <a:pt x="24170" y="69378"/>
                </a:cubicBezTo>
                <a:cubicBezTo>
                  <a:pt x="24147" y="64985"/>
                  <a:pt x="25718" y="60722"/>
                  <a:pt x="28826" y="57615"/>
                </a:cubicBezTo>
                <a:lnTo>
                  <a:pt x="29231" y="57210"/>
                </a:lnTo>
                <a:cubicBezTo>
                  <a:pt x="32148" y="54293"/>
                  <a:pt x="36081" y="52537"/>
                  <a:pt x="40186" y="52537"/>
                </a:cubicBezTo>
                <a:cubicBezTo>
                  <a:pt x="40320" y="52537"/>
                  <a:pt x="40455" y="52539"/>
                  <a:pt x="40589" y="52543"/>
                </a:cubicBezTo>
                <a:lnTo>
                  <a:pt x="41292" y="52543"/>
                </a:lnTo>
                <a:cubicBezTo>
                  <a:pt x="47459" y="52352"/>
                  <a:pt x="52591" y="47304"/>
                  <a:pt x="52853" y="41136"/>
                </a:cubicBezTo>
                <a:cubicBezTo>
                  <a:pt x="53150" y="34302"/>
                  <a:pt x="47697" y="28659"/>
                  <a:pt x="40923" y="28659"/>
                </a:cubicBezTo>
                <a:cubicBezTo>
                  <a:pt x="40827" y="28659"/>
                  <a:pt x="40720" y="28659"/>
                  <a:pt x="40625" y="28671"/>
                </a:cubicBezTo>
                <a:cubicBezTo>
                  <a:pt x="40491" y="28674"/>
                  <a:pt x="40358" y="28676"/>
                  <a:pt x="40225" y="28676"/>
                </a:cubicBezTo>
                <a:cubicBezTo>
                  <a:pt x="36105" y="28676"/>
                  <a:pt x="32137" y="27076"/>
                  <a:pt x="29219" y="24158"/>
                </a:cubicBezTo>
                <a:cubicBezTo>
                  <a:pt x="25933" y="20884"/>
                  <a:pt x="24230" y="16431"/>
                  <a:pt x="24170" y="11800"/>
                </a:cubicBezTo>
                <a:cubicBezTo>
                  <a:pt x="24170" y="11740"/>
                  <a:pt x="24170" y="11692"/>
                  <a:pt x="24170" y="11645"/>
                </a:cubicBezTo>
                <a:cubicBezTo>
                  <a:pt x="24016" y="5251"/>
                  <a:pt x="18634" y="12"/>
                  <a:pt x="12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99;p18"/>
          <p:cNvGrpSpPr/>
          <p:nvPr/>
        </p:nvGrpSpPr>
        <p:grpSpPr>
          <a:xfrm>
            <a:off x="4724400" y="5638800"/>
            <a:ext cx="337522" cy="494545"/>
            <a:chOff x="-39998250" y="3605325"/>
            <a:chExt cx="288875" cy="317450"/>
          </a:xfrm>
        </p:grpSpPr>
        <p:sp>
          <p:nvSpPr>
            <p:cNvPr id="200" name="Google Shape;200;p18"/>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a:latin typeface="Times New Roman" pitchFamily="18" charset="0"/>
                  <a:cs typeface="Times New Roman" pitchFamily="18" charset="0"/>
                </a:rPr>
                <a:t>D</a:t>
              </a:r>
              <a:endParaRPr sz="3600" b="1">
                <a:latin typeface="Times New Roman" pitchFamily="18" charset="0"/>
                <a:cs typeface="Times New Roman" pitchFamily="18" charset="0"/>
              </a:endParaRPr>
            </a:p>
          </p:txBody>
        </p:sp>
        <p:sp>
          <p:nvSpPr>
            <p:cNvPr id="201" name="Google Shape;201;p18"/>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02;p18"/>
          <p:cNvGrpSpPr/>
          <p:nvPr/>
        </p:nvGrpSpPr>
        <p:grpSpPr>
          <a:xfrm>
            <a:off x="3886200" y="2057400"/>
            <a:ext cx="685800" cy="492052"/>
            <a:chOff x="-38129425" y="3222550"/>
            <a:chExt cx="228450" cy="315850"/>
          </a:xfrm>
        </p:grpSpPr>
        <p:sp>
          <p:nvSpPr>
            <p:cNvPr id="203" name="Google Shape;203;p18"/>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A</a:t>
              </a:r>
              <a:endParaRPr sz="3600" b="1">
                <a:latin typeface="Times New Roman" pitchFamily="18" charset="0"/>
                <a:cs typeface="Times New Roman" pitchFamily="18" charset="0"/>
              </a:endParaRPr>
            </a:p>
          </p:txBody>
        </p:sp>
        <p:sp>
          <p:nvSpPr>
            <p:cNvPr id="204" name="Google Shape;204;p18"/>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05" name="Google Shape;205;p18"/>
          <p:cNvSpPr/>
          <p:nvPr/>
        </p:nvSpPr>
        <p:spPr>
          <a:xfrm>
            <a:off x="4648200" y="3124200"/>
            <a:ext cx="383790" cy="493688"/>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B</a:t>
            </a:r>
            <a:endParaRPr sz="3600" b="1">
              <a:latin typeface="Times New Roman" pitchFamily="18" charset="0"/>
              <a:cs typeface="Times New Roman" pitchFamily="18" charset="0"/>
            </a:endParaRPr>
          </a:p>
        </p:txBody>
      </p:sp>
      <p:grpSp>
        <p:nvGrpSpPr>
          <p:cNvPr id="8" name="Google Shape;206;p18"/>
          <p:cNvGrpSpPr/>
          <p:nvPr/>
        </p:nvGrpSpPr>
        <p:grpSpPr>
          <a:xfrm>
            <a:off x="4038600" y="4495800"/>
            <a:ext cx="366293" cy="493921"/>
            <a:chOff x="-39647175" y="3972000"/>
            <a:chExt cx="313500" cy="317050"/>
          </a:xfrm>
        </p:grpSpPr>
        <p:sp>
          <p:nvSpPr>
            <p:cNvPr id="207" name="Google Shape;207;p18"/>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8"/>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C</a:t>
              </a:r>
              <a:endParaRPr sz="3600" b="1">
                <a:latin typeface="Times New Roman" pitchFamily="18" charset="0"/>
                <a:cs typeface="Times New Roman" pitchFamily="18" charset="0"/>
              </a:endParaRPr>
            </a:p>
          </p:txBody>
        </p:sp>
        <p:sp>
          <p:nvSpPr>
            <p:cNvPr id="209" name="Google Shape;209;p18"/>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Flowchart: Alternate Process 26"/>
          <p:cNvSpPr/>
          <p:nvPr/>
        </p:nvSpPr>
        <p:spPr>
          <a:xfrm>
            <a:off x="0" y="0"/>
            <a:ext cx="9144000" cy="1371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chemeClr val="tx1"/>
                </a:solidFill>
                <a:latin typeface="Times New Roman" pitchFamily="18" charset="0"/>
                <a:cs typeface="Times New Roman" pitchFamily="18" charset="0"/>
              </a:rPr>
              <a:t>Câu 1:</a:t>
            </a:r>
            <a:r>
              <a:rPr lang="en-US" sz="3600" dirty="0" err="1">
                <a:solidFill>
                  <a:schemeClr val="tx1"/>
                </a:solidFill>
                <a:latin typeface="Times New Roman" pitchFamily="18" charset="0"/>
                <a:cs typeface="Times New Roman" pitchFamily="18" charset="0"/>
              </a:rPr>
              <a:t>Các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bộ</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phận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chính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của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máy</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biến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thế</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gồm</a:t>
            </a:r>
            <a:r>
              <a:rPr lang="en-US" sz="3600" dirty="0">
                <a:solidFill>
                  <a:schemeClr val="tx1"/>
                </a:solidFill>
                <a:latin typeface="Times New Roman" pitchFamily="18" charset="0"/>
                <a:cs typeface="Times New Roman" pitchFamily="18" charset="0"/>
              </a:rPr>
              <a:t>:</a:t>
            </a:r>
          </a:p>
        </p:txBody>
      </p:sp>
      <p:sp>
        <p:nvSpPr>
          <p:cNvPr id="28" name="Rectangle 27"/>
          <p:cNvSpPr/>
          <p:nvPr/>
        </p:nvSpPr>
        <p:spPr>
          <a:xfrm>
            <a:off x="4495800" y="1524000"/>
            <a:ext cx="4495800" cy="1569660"/>
          </a:xfrm>
          <a:prstGeom prst="rect">
            <a:avLst/>
          </a:prstGeom>
        </p:spPr>
        <p:txBody>
          <a:bodyPr wrap="square">
            <a:spAutoFit/>
          </a:bodyPr>
          <a:lstStyle/>
          <a:p>
            <a:r>
              <a:rPr lang="vi-VN" sz="3200" dirty="0">
                <a:latin typeface="Times New Roman" pitchFamily="18" charset="0"/>
                <a:cs typeface="Times New Roman" pitchFamily="18" charset="0"/>
              </a:rPr>
              <a:t>Hai cuộn dây dẫn có số vòng dây khác nhau và nam châm điện.</a:t>
            </a:r>
            <a:endParaRPr lang="en-US" sz="3200" dirty="0">
              <a:latin typeface="Times New Roman" pitchFamily="18" charset="0"/>
              <a:cs typeface="Times New Roman" pitchFamily="18" charset="0"/>
            </a:endParaRPr>
          </a:p>
        </p:txBody>
      </p:sp>
      <p:sp>
        <p:nvSpPr>
          <p:cNvPr id="29" name="Rectangle 28"/>
          <p:cNvSpPr/>
          <p:nvPr/>
        </p:nvSpPr>
        <p:spPr>
          <a:xfrm>
            <a:off x="152400" y="2667000"/>
            <a:ext cx="4419601" cy="1569660"/>
          </a:xfrm>
          <a:prstGeom prst="rect">
            <a:avLst/>
          </a:prstGeom>
        </p:spPr>
        <p:txBody>
          <a:bodyPr wrap="square">
            <a:spAutoFit/>
          </a:bodyPr>
          <a:lstStyle/>
          <a:p>
            <a:r>
              <a:rPr lang="en-US" b="1" dirty="0">
                <a:solidFill>
                  <a:srgbClr val="3F3F3F"/>
                </a:solidFill>
                <a:latin typeface="Roboto"/>
                <a:cs typeface="Arial" pitchFamily="34"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lõi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sắt</a:t>
            </a:r>
            <a:r>
              <a:rPr lang="en-US" sz="3200" dirty="0">
                <a:latin typeface="Times New Roman" pitchFamily="18" charset="0"/>
                <a:cs typeface="Times New Roman" pitchFamily="18" charset="0"/>
              </a:rPr>
              <a:t>.</a:t>
            </a:r>
          </a:p>
        </p:txBody>
      </p:sp>
      <p:sp>
        <p:nvSpPr>
          <p:cNvPr id="30" name="Rectangle 29"/>
          <p:cNvSpPr/>
          <p:nvPr/>
        </p:nvSpPr>
        <p:spPr>
          <a:xfrm>
            <a:off x="4724400" y="4038600"/>
            <a:ext cx="4191000" cy="1569660"/>
          </a:xfrm>
          <a:prstGeom prst="rect">
            <a:avLst/>
          </a:prstGeom>
        </p:spPr>
        <p:txBody>
          <a:bodyPr wrap="square">
            <a:spAutoFit/>
          </a:bodyPr>
          <a:lstStyle/>
          <a:p>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vĩnh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cửu</a:t>
            </a:r>
            <a:r>
              <a:rPr lang="en-US" sz="3200" dirty="0">
                <a:latin typeface="Times New Roman" pitchFamily="18" charset="0"/>
                <a:cs typeface="Times New Roman" pitchFamily="18" charset="0"/>
              </a:rPr>
              <a:t>.</a:t>
            </a:r>
          </a:p>
        </p:txBody>
      </p:sp>
      <p:sp>
        <p:nvSpPr>
          <p:cNvPr id="31" name="Rectangle 30"/>
          <p:cNvSpPr/>
          <p:nvPr/>
        </p:nvSpPr>
        <p:spPr>
          <a:xfrm>
            <a:off x="228600" y="5288340"/>
            <a:ext cx="4419600" cy="1569660"/>
          </a:xfrm>
          <a:prstGeom prst="rect">
            <a:avLst/>
          </a:prstGeom>
        </p:spPr>
        <p:txBody>
          <a:bodyPr wrap="square">
            <a:spAutoFit/>
          </a:bodyPr>
          <a:lstStyle/>
          <a:p>
            <a:pPr lvl="0" eaLnBrk="0" fontAlgn="base" hangingPunct="0">
              <a:spcBef>
                <a:spcPct val="0"/>
              </a:spcBef>
              <a:spcAft>
                <a:spcPct val="0"/>
              </a:spcAft>
            </a:pPr>
            <a:r>
              <a:rPr lang="vi-VN" sz="3200" dirty="0">
                <a:latin typeface="Times New Roman" pitchFamily="18" charset="0"/>
                <a:cs typeface="Times New Roman" pitchFamily="18" charset="0"/>
              </a:rPr>
              <a:t>Hai cuộn dây dẫn có số vòng dây giống nhau và nam châm điện.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ppt_x"/>
                                          </p:val>
                                        </p:tav>
                                        <p:tav tm="100000">
                                          <p:val>
                                            <p:strVal val="#ppt_x"/>
                                          </p:val>
                                        </p:tav>
                                      </p:tavLst>
                                    </p:anim>
                                    <p:anim calcmode="lin" valueType="num">
                                      <p:cBhvr additive="base">
                                        <p:cTn id="1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heckerboard(across)">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05"/>
                                        </p:tgtEl>
                                        <p:attrNameLst>
                                          <p:attrName>style.visibility</p:attrName>
                                        </p:attrNameLst>
                                      </p:cBhvr>
                                      <p:to>
                                        <p:strVal val="visible"/>
                                      </p:to>
                                    </p:set>
                                    <p:animEffect transition="in" filter="blinds(horizontal)">
                                      <p:cBhvr>
                                        <p:cTn id="28" dur="500"/>
                                        <p:tgtEl>
                                          <p:spTgt spid="205"/>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lide(fromBottom)">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strips(downLeft)">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linds(horizont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linds(horizontal)">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1000" fill="hold"/>
                                        <p:tgtEl>
                                          <p:spTgt spid="2"/>
                                        </p:tgtEl>
                                        <p:attrNameLst>
                                          <p:attrName>ppt_w</p:attrName>
                                        </p:attrNameLst>
                                      </p:cBhvr>
                                      <p:tavLst>
                                        <p:tav tm="0">
                                          <p:val>
                                            <p:strVal val="#ppt_w*0.70"/>
                                          </p:val>
                                        </p:tav>
                                        <p:tav tm="100000">
                                          <p:val>
                                            <p:strVal val="#ppt_w"/>
                                          </p:val>
                                        </p:tav>
                                      </p:tavLst>
                                    </p:anim>
                                    <p:anim calcmode="lin" valueType="num">
                                      <p:cBhvr>
                                        <p:cTn id="64" dur="1000" fill="hold"/>
                                        <p:tgtEl>
                                          <p:spTgt spid="2"/>
                                        </p:tgtEl>
                                        <p:attrNameLst>
                                          <p:attrName>ppt_h</p:attrName>
                                        </p:attrNameLst>
                                      </p:cBhvr>
                                      <p:tavLst>
                                        <p:tav tm="0">
                                          <p:val>
                                            <p:strVal val="#ppt_h"/>
                                          </p:val>
                                        </p:tav>
                                        <p:tav tm="100000">
                                          <p:val>
                                            <p:strVal val="#ppt_h"/>
                                          </p:val>
                                        </p:tav>
                                      </p:tavLst>
                                    </p:anim>
                                    <p:animEffect transition="in" filter="fade">
                                      <p:cBhvr>
                                        <p:cTn id="65" dur="10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strips(downLeft)">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mph" presetSubtype="0" fill="hold" grpId="1" nodeType="clickEffect">
                                  <p:stCondLst>
                                    <p:cond delay="0"/>
                                  </p:stCondLst>
                                  <p:childTnLst>
                                    <p:animScale>
                                      <p:cBhvr>
                                        <p:cTn id="74"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7" grpId="0" animBg="1"/>
      <p:bldP spid="28" grpId="0"/>
      <p:bldP spid="29" grpId="0"/>
      <p:bldP spid="29" grpId="1"/>
      <p:bldP spid="30" grpId="0"/>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grpSp>
        <p:nvGrpSpPr>
          <p:cNvPr id="2" name="Google Shape;1158;p39"/>
          <p:cNvGrpSpPr/>
          <p:nvPr/>
        </p:nvGrpSpPr>
        <p:grpSpPr>
          <a:xfrm>
            <a:off x="2667000" y="1447800"/>
            <a:ext cx="2602819" cy="1447799"/>
            <a:chOff x="3080996" y="1291486"/>
            <a:chExt cx="2188823" cy="1201587"/>
          </a:xfrm>
        </p:grpSpPr>
        <p:cxnSp>
          <p:nvCxnSpPr>
            <p:cNvPr id="1161" name="Google Shape;1161;p39"/>
            <p:cNvCxnSpPr/>
            <p:nvPr/>
          </p:nvCxnSpPr>
          <p:spPr>
            <a:xfrm flipV="1">
              <a:off x="3080996" y="1559952"/>
              <a:ext cx="1161854" cy="323748"/>
            </a:xfrm>
            <a:prstGeom prst="bentConnector3">
              <a:avLst>
                <a:gd name="adj1" fmla="val 50000"/>
              </a:avLst>
            </a:prstGeom>
            <a:noFill/>
            <a:ln w="19050" cap="flat" cmpd="sng">
              <a:solidFill>
                <a:schemeClr val="accent1"/>
              </a:solidFill>
              <a:prstDash val="solid"/>
              <a:round/>
              <a:headEnd type="none" w="med" len="med"/>
              <a:tailEnd type="none" w="med" len="med"/>
            </a:ln>
          </p:spPr>
        </p:cxnSp>
        <p:grpSp>
          <p:nvGrpSpPr>
            <p:cNvPr id="3" name="Google Shape;1163;p39"/>
            <p:cNvGrpSpPr/>
            <p:nvPr/>
          </p:nvGrpSpPr>
          <p:grpSpPr>
            <a:xfrm>
              <a:off x="4035193" y="1291486"/>
              <a:ext cx="1234626" cy="1201587"/>
              <a:chOff x="3750225" y="1774000"/>
              <a:chExt cx="149575" cy="145525"/>
            </a:xfrm>
          </p:grpSpPr>
          <p:sp>
            <p:nvSpPr>
              <p:cNvPr id="1164" name="Google Shape;1164;p39"/>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A</a:t>
                </a:r>
                <a:endParaRPr sz="3600" b="1">
                  <a:latin typeface="Times New Roman" pitchFamily="18" charset="0"/>
                  <a:cs typeface="Times New Roman" pitchFamily="18" charset="0"/>
                </a:endParaRPr>
              </a:p>
            </p:txBody>
          </p:sp>
        </p:grpSp>
      </p:grpSp>
      <p:grpSp>
        <p:nvGrpSpPr>
          <p:cNvPr id="4" name="Google Shape;1172;p39"/>
          <p:cNvGrpSpPr/>
          <p:nvPr/>
        </p:nvGrpSpPr>
        <p:grpSpPr>
          <a:xfrm>
            <a:off x="2133600" y="2438400"/>
            <a:ext cx="2059886" cy="1718285"/>
            <a:chOff x="2667251" y="2052360"/>
            <a:chExt cx="1621759" cy="1195601"/>
          </a:xfrm>
        </p:grpSpPr>
        <p:cxnSp>
          <p:nvCxnSpPr>
            <p:cNvPr id="1175" name="Google Shape;1175;p39"/>
            <p:cNvCxnSpPr/>
            <p:nvPr/>
          </p:nvCxnSpPr>
          <p:spPr>
            <a:xfrm flipV="1">
              <a:off x="2667251" y="2601549"/>
              <a:ext cx="546900" cy="586800"/>
            </a:xfrm>
            <a:prstGeom prst="bentConnector2">
              <a:avLst/>
            </a:prstGeom>
            <a:noFill/>
            <a:ln w="19050" cap="flat" cmpd="sng">
              <a:solidFill>
                <a:schemeClr val="accent5"/>
              </a:solidFill>
              <a:prstDash val="solid"/>
              <a:round/>
              <a:headEnd type="none" w="med" len="med"/>
              <a:tailEnd type="none" w="med" len="med"/>
            </a:ln>
          </p:spPr>
        </p:cxnSp>
        <p:grpSp>
          <p:nvGrpSpPr>
            <p:cNvPr id="5" name="Google Shape;1177;p39"/>
            <p:cNvGrpSpPr/>
            <p:nvPr/>
          </p:nvGrpSpPr>
          <p:grpSpPr>
            <a:xfrm>
              <a:off x="3051908" y="2052360"/>
              <a:ext cx="1237102" cy="1195601"/>
              <a:chOff x="3631100" y="1866150"/>
              <a:chExt cx="149875" cy="144800"/>
            </a:xfrm>
          </p:grpSpPr>
          <p:sp>
            <p:nvSpPr>
              <p:cNvPr id="1178" name="Google Shape;1178;p39"/>
              <p:cNvSpPr/>
              <p:nvPr/>
            </p:nvSpPr>
            <p:spPr>
              <a:xfrm>
                <a:off x="3631100" y="1866150"/>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3654725" y="1907806"/>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B</a:t>
                </a:r>
                <a:endParaRPr sz="3600" b="1">
                  <a:latin typeface="Times New Roman" pitchFamily="18" charset="0"/>
                  <a:cs typeface="Times New Roman" pitchFamily="18" charset="0"/>
                </a:endParaRPr>
              </a:p>
            </p:txBody>
          </p:sp>
        </p:grpSp>
      </p:grpSp>
      <p:grpSp>
        <p:nvGrpSpPr>
          <p:cNvPr id="6" name="Google Shape;1181;p39"/>
          <p:cNvGrpSpPr/>
          <p:nvPr/>
        </p:nvGrpSpPr>
        <p:grpSpPr>
          <a:xfrm>
            <a:off x="4724400" y="2057400"/>
            <a:ext cx="2034242" cy="2089499"/>
            <a:chOff x="4841012" y="1877352"/>
            <a:chExt cx="1635713" cy="1567124"/>
          </a:xfrm>
        </p:grpSpPr>
        <p:cxnSp>
          <p:nvCxnSpPr>
            <p:cNvPr id="1184" name="Google Shape;1184;p39"/>
            <p:cNvCxnSpPr/>
            <p:nvPr/>
          </p:nvCxnSpPr>
          <p:spPr>
            <a:xfrm flipH="1">
              <a:off x="5730025" y="1877352"/>
              <a:ext cx="746700" cy="525600"/>
            </a:xfrm>
            <a:prstGeom prst="bentConnector3">
              <a:avLst>
                <a:gd name="adj1" fmla="val 50000"/>
              </a:avLst>
            </a:prstGeom>
            <a:noFill/>
            <a:ln w="19050" cap="flat" cmpd="sng">
              <a:solidFill>
                <a:schemeClr val="accent6"/>
              </a:solidFill>
              <a:prstDash val="solid"/>
              <a:round/>
              <a:headEnd type="none" w="med" len="med"/>
              <a:tailEnd type="none" w="med" len="med"/>
            </a:ln>
          </p:spPr>
        </p:cxnSp>
        <p:grpSp>
          <p:nvGrpSpPr>
            <p:cNvPr id="7" name="Google Shape;1186;p39"/>
            <p:cNvGrpSpPr/>
            <p:nvPr/>
          </p:nvGrpSpPr>
          <p:grpSpPr>
            <a:xfrm>
              <a:off x="4841012" y="2242269"/>
              <a:ext cx="1354519" cy="1202207"/>
              <a:chOff x="3847850" y="1889150"/>
              <a:chExt cx="164100" cy="145600"/>
            </a:xfrm>
          </p:grpSpPr>
          <p:sp>
            <p:nvSpPr>
              <p:cNvPr id="1187" name="Google Shape;1187;p39"/>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C</a:t>
                </a:r>
                <a:endParaRPr sz="3600" b="1">
                  <a:latin typeface="Times New Roman" pitchFamily="18" charset="0"/>
                  <a:cs typeface="Times New Roman" pitchFamily="18" charset="0"/>
                </a:endParaRPr>
              </a:p>
            </p:txBody>
          </p:sp>
        </p:grpSp>
      </p:grpSp>
      <p:grpSp>
        <p:nvGrpSpPr>
          <p:cNvPr id="8" name="Google Shape;1200;p39"/>
          <p:cNvGrpSpPr/>
          <p:nvPr/>
        </p:nvGrpSpPr>
        <p:grpSpPr>
          <a:xfrm>
            <a:off x="3657600" y="3657600"/>
            <a:ext cx="3260596" cy="1846729"/>
            <a:chOff x="3873514" y="3015503"/>
            <a:chExt cx="2603211" cy="1201585"/>
          </a:xfrm>
        </p:grpSpPr>
        <p:cxnSp>
          <p:nvCxnSpPr>
            <p:cNvPr id="1203" name="Google Shape;1203;p39"/>
            <p:cNvCxnSpPr/>
            <p:nvPr/>
          </p:nvCxnSpPr>
          <p:spPr>
            <a:xfrm flipH="1">
              <a:off x="4920325" y="3188349"/>
              <a:ext cx="1556400" cy="681300"/>
            </a:xfrm>
            <a:prstGeom prst="bentConnector3">
              <a:avLst>
                <a:gd name="adj1" fmla="val 24080"/>
              </a:avLst>
            </a:prstGeom>
            <a:noFill/>
            <a:ln w="19050" cap="flat" cmpd="sng">
              <a:solidFill>
                <a:schemeClr val="accent4"/>
              </a:solidFill>
              <a:prstDash val="solid"/>
              <a:round/>
              <a:headEnd type="none" w="med" len="med"/>
              <a:tailEnd type="none" w="med" len="med"/>
            </a:ln>
          </p:spPr>
        </p:cxnSp>
        <p:grpSp>
          <p:nvGrpSpPr>
            <p:cNvPr id="9" name="Google Shape;1205;p39"/>
            <p:cNvGrpSpPr/>
            <p:nvPr/>
          </p:nvGrpSpPr>
          <p:grpSpPr>
            <a:xfrm>
              <a:off x="3873514" y="3015503"/>
              <a:ext cx="1234416" cy="1201585"/>
              <a:chOff x="3873514" y="3015503"/>
              <a:chExt cx="1234416" cy="1201585"/>
            </a:xfrm>
          </p:grpSpPr>
          <p:sp>
            <p:nvSpPr>
              <p:cNvPr id="1206" name="Google Shape;1206;p39"/>
              <p:cNvSpPr/>
              <p:nvPr/>
            </p:nvSpPr>
            <p:spPr>
              <a:xfrm>
                <a:off x="3873514" y="3015503"/>
                <a:ext cx="1234416" cy="120158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4214206" y="3382367"/>
                <a:ext cx="714607" cy="650231"/>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D</a:t>
                </a:r>
                <a:endParaRPr sz="3600" b="1">
                  <a:latin typeface="Times New Roman" pitchFamily="18" charset="0"/>
                  <a:cs typeface="Times New Roman" pitchFamily="18" charset="0"/>
                </a:endParaRPr>
              </a:p>
            </p:txBody>
          </p:sp>
        </p:grpSp>
      </p:grpSp>
      <p:sp>
        <p:nvSpPr>
          <p:cNvPr id="59" name="Wave 58"/>
          <p:cNvSpPr/>
          <p:nvPr/>
        </p:nvSpPr>
        <p:spPr>
          <a:xfrm>
            <a:off x="0" y="0"/>
            <a:ext cx="8991600" cy="1066800"/>
          </a:xfrm>
          <a:prstGeom prst="wave">
            <a:avLst>
              <a:gd name="adj1" fmla="val 12500"/>
              <a:gd name="adj2" fmla="val 1721"/>
            </a:avLst>
          </a:prstGeom>
        </p:spPr>
        <p:style>
          <a:lnRef idx="1">
            <a:schemeClr val="accent6"/>
          </a:lnRef>
          <a:fillRef idx="2">
            <a:schemeClr val="accent6"/>
          </a:fillRef>
          <a:effectRef idx="1">
            <a:schemeClr val="accent6"/>
          </a:effectRef>
          <a:fontRef idx="minor">
            <a:schemeClr val="dk1"/>
          </a:fontRef>
        </p:style>
        <p:txBody>
          <a:bodyPr rtlCol="0" anchor="ctr"/>
          <a:lstStyle/>
          <a:p>
            <a:r>
              <a:rPr lang="vi-VN" sz="3600" dirty="0">
                <a:solidFill>
                  <a:srgbClr val="002060"/>
                </a:solidFill>
                <a:latin typeface="Times New Roman" pitchFamily="18" charset="0"/>
                <a:cs typeface="Times New Roman" pitchFamily="18" charset="0"/>
              </a:rPr>
              <a:t>Câu 2:</a:t>
            </a:r>
            <a:r>
              <a:rPr lang="en-US" sz="3600" dirty="0" err="1">
                <a:latin typeface="Times New Roman" pitchFamily="18" charset="0"/>
                <a:cs typeface="Times New Roman" pitchFamily="18" charset="0"/>
              </a:rPr>
              <a:t>Máy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cuộn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dây</a:t>
            </a:r>
            <a:r>
              <a:rPr lang="en-US" sz="3600" dirty="0">
                <a:latin typeface="Times New Roman" pitchFamily="18" charset="0"/>
                <a:cs typeface="Times New Roman" pitchFamily="18" charset="0"/>
              </a:rPr>
              <a:t>:</a:t>
            </a:r>
            <a:endParaRPr lang="en-US" sz="3600" dirty="0">
              <a:solidFill>
                <a:srgbClr val="002060"/>
              </a:solidFill>
              <a:latin typeface="Times New Roman" pitchFamily="18" charset="0"/>
              <a:cs typeface="Times New Roman" pitchFamily="18" charset="0"/>
            </a:endParaRPr>
          </a:p>
        </p:txBody>
      </p:sp>
      <p:sp>
        <p:nvSpPr>
          <p:cNvPr id="28" name="Rectangle 27"/>
          <p:cNvSpPr/>
          <p:nvPr/>
        </p:nvSpPr>
        <p:spPr>
          <a:xfrm>
            <a:off x="1" y="1752600"/>
            <a:ext cx="3200400" cy="1077218"/>
          </a:xfrm>
          <a:prstGeom prst="rect">
            <a:avLst/>
          </a:prstGeom>
        </p:spPr>
        <p:txBody>
          <a:bodyPr wrap="square">
            <a:spAutoFit/>
          </a:bodyPr>
          <a:lstStyle/>
          <a:p>
            <a:r>
              <a:rPr lang="vi-VN" sz="3200" dirty="0">
                <a:latin typeface="Times New Roman" pitchFamily="18" charset="0"/>
                <a:cs typeface="Times New Roman" pitchFamily="18" charset="0"/>
              </a:rPr>
              <a:t>Đưa điện vào là cuộn sơ cấp.</a:t>
            </a:r>
            <a:endParaRPr lang="en-US" sz="3200" dirty="0">
              <a:latin typeface="Times New Roman" pitchFamily="18" charset="0"/>
              <a:cs typeface="Times New Roman" pitchFamily="18" charset="0"/>
            </a:endParaRPr>
          </a:p>
        </p:txBody>
      </p:sp>
      <p:sp>
        <p:nvSpPr>
          <p:cNvPr id="29" name="Rectangle 28"/>
          <p:cNvSpPr/>
          <p:nvPr/>
        </p:nvSpPr>
        <p:spPr>
          <a:xfrm>
            <a:off x="1" y="4038600"/>
            <a:ext cx="2819400" cy="1138773"/>
          </a:xfrm>
          <a:prstGeom prst="rect">
            <a:avLst/>
          </a:prstGeom>
        </p:spPr>
        <p:txBody>
          <a:bodyPr wrap="square">
            <a:spAutoFit/>
          </a:bodyPr>
          <a:lstStyle/>
          <a:p>
            <a:r>
              <a:rPr lang="en-US" sz="3600" b="1" dirty="0">
                <a:latin typeface="Times New Roman" pitchFamily="18" charset="0"/>
                <a:cs typeface="Times New Roman" pitchFamily="18" charset="0"/>
              </a:rPr>
              <a:t> </a:t>
            </a:r>
            <a:r>
              <a:rPr lang="vi-VN" sz="3200" dirty="0">
                <a:latin typeface="Times New Roman" pitchFamily="18" charset="0"/>
                <a:cs typeface="Times New Roman" pitchFamily="18" charset="0"/>
              </a:rPr>
              <a:t>Đưa điện vào là cuộn sơ cấp.</a:t>
            </a:r>
            <a:endParaRPr lang="en-US" sz="3200" dirty="0">
              <a:latin typeface="Times New Roman" pitchFamily="18" charset="0"/>
              <a:cs typeface="Times New Roman" pitchFamily="18" charset="0"/>
            </a:endParaRPr>
          </a:p>
        </p:txBody>
      </p:sp>
      <p:sp>
        <p:nvSpPr>
          <p:cNvPr id="30" name="Rectangle 29"/>
          <p:cNvSpPr/>
          <p:nvPr/>
        </p:nvSpPr>
        <p:spPr>
          <a:xfrm>
            <a:off x="6400800" y="1981200"/>
            <a:ext cx="2743200" cy="1569660"/>
          </a:xfrm>
          <a:prstGeom prst="rect">
            <a:avLst/>
          </a:prstGeom>
        </p:spPr>
        <p:txBody>
          <a:bodyPr wrap="square">
            <a:spAutoFit/>
          </a:bodyPr>
          <a:lstStyle/>
          <a:p>
            <a:r>
              <a:rPr lang="en-US" b="1" dirty="0">
                <a:solidFill>
                  <a:srgbClr val="3F3F3F"/>
                </a:solidFill>
                <a:latin typeface="Roboto"/>
                <a:cs typeface="Arial" pitchFamily="34" charset="0"/>
              </a:rPr>
              <a:t> </a:t>
            </a:r>
            <a:r>
              <a:rPr lang="vi-VN" sz="3200" dirty="0">
                <a:latin typeface="Times New Roman" pitchFamily="18" charset="0"/>
                <a:cs typeface="Times New Roman" pitchFamily="18" charset="0"/>
              </a:rPr>
              <a:t>Đưa điện vào là cuộn thứ cấp.</a:t>
            </a:r>
            <a:endParaRPr lang="en-US" sz="3200" dirty="0">
              <a:latin typeface="Times New Roman" pitchFamily="18" charset="0"/>
              <a:cs typeface="Times New Roman" pitchFamily="18" charset="0"/>
            </a:endParaRPr>
          </a:p>
        </p:txBody>
      </p:sp>
      <p:sp>
        <p:nvSpPr>
          <p:cNvPr id="31" name="Rectangle 30"/>
          <p:cNvSpPr/>
          <p:nvPr/>
        </p:nvSpPr>
        <p:spPr>
          <a:xfrm>
            <a:off x="6400800" y="3886200"/>
            <a:ext cx="2743200" cy="1077218"/>
          </a:xfrm>
          <a:prstGeom prst="rect">
            <a:avLst/>
          </a:prstGeom>
        </p:spPr>
        <p:txBody>
          <a:bodyPr wrap="square">
            <a:spAutoFit/>
          </a:bodyPr>
          <a:lstStyle/>
          <a:p>
            <a:pPr lvl="0" eaLnBrk="0" fontAlgn="base" hangingPunct="0">
              <a:spcBef>
                <a:spcPct val="0"/>
              </a:spcBef>
              <a:spcAft>
                <a:spcPct val="0"/>
              </a:spcAft>
            </a:pPr>
            <a:r>
              <a:rPr lang="vi-VN" sz="3200" dirty="0">
                <a:latin typeface="Times New Roman" pitchFamily="18" charset="0"/>
                <a:cs typeface="Times New Roman" pitchFamily="18" charset="0"/>
              </a:rPr>
              <a:t>Lấy điện ra là cuộn sơ cấp.</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Horizont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heel(4)">
                                      <p:cBhvr>
                                        <p:cTn id="29" dur="2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4)">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dissolv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mph" presetSubtype="0" fill="hold" grpId="1" nodeType="clickEffect">
                                  <p:stCondLst>
                                    <p:cond delay="0"/>
                                  </p:stCondLst>
                                  <p:childTnLst>
                                    <p:animScale>
                                      <p:cBhvr>
                                        <p:cTn id="53" dur="2000" fill="hold"/>
                                        <p:tgtEl>
                                          <p:spTgt spid="2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8" grpId="0"/>
      <p:bldP spid="28" grpId="1"/>
      <p:bldP spid="29" grpId="0"/>
      <p:bldP spid="3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2" name="Google Shape;1068;p37"/>
          <p:cNvGrpSpPr/>
          <p:nvPr/>
        </p:nvGrpSpPr>
        <p:grpSpPr>
          <a:xfrm>
            <a:off x="0" y="1524000"/>
            <a:ext cx="9144000" cy="1295400"/>
            <a:chOff x="2016463" y="1057291"/>
            <a:chExt cx="2838475" cy="1420509"/>
          </a:xfrm>
        </p:grpSpPr>
        <p:sp>
          <p:nvSpPr>
            <p:cNvPr id="1069" name="Google Shape;1069;p37"/>
            <p:cNvSpPr/>
            <p:nvPr/>
          </p:nvSpPr>
          <p:spPr>
            <a:xfrm>
              <a:off x="2016463" y="1688628"/>
              <a:ext cx="2838475" cy="789172"/>
            </a:xfrm>
            <a:custGeom>
              <a:avLst/>
              <a:gdLst/>
              <a:ahLst/>
              <a:cxnLst/>
              <a:rect l="l" t="t" r="r" b="b"/>
              <a:pathLst>
                <a:path w="113539" h="24504" extrusionOk="0">
                  <a:moveTo>
                    <a:pt x="113539" y="1"/>
                  </a:moveTo>
                  <a:lnTo>
                    <a:pt x="92429" y="20944"/>
                  </a:lnTo>
                  <a:cubicBezTo>
                    <a:pt x="90131" y="23230"/>
                    <a:pt x="87035" y="24504"/>
                    <a:pt x="83797" y="24504"/>
                  </a:cubicBezTo>
                  <a:lnTo>
                    <a:pt x="12252" y="24504"/>
                  </a:lnTo>
                  <a:cubicBezTo>
                    <a:pt x="5477" y="24504"/>
                    <a:pt x="1" y="19015"/>
                    <a:pt x="1" y="12252"/>
                  </a:cubicBezTo>
                  <a:lnTo>
                    <a:pt x="1" y="12252"/>
                  </a:lnTo>
                  <a:cubicBezTo>
                    <a:pt x="1" y="5478"/>
                    <a:pt x="5477" y="1"/>
                    <a:pt x="12252" y="1"/>
                  </a:cubicBezTo>
                  <a:lnTo>
                    <a:pt x="113539" y="1"/>
                  </a:lnTo>
                  <a:close/>
                </a:path>
              </a:pathLst>
            </a:custGeom>
            <a:solidFill>
              <a:schemeClr val="accent1"/>
            </a:solidFill>
            <a:ln>
              <a:noFill/>
            </a:ln>
          </p:spPr>
          <p:txBody>
            <a:bodyPr spcFirstLastPara="1" wrap="square" lIns="91425" tIns="91425" rIns="365750" bIns="91425" anchor="ctr" anchorCtr="0">
              <a:noAutofit/>
            </a:bodyPr>
            <a:lstStyle/>
            <a:p>
              <a:pPr lvl="0" algn="ctr">
                <a:buClr>
                  <a:schemeClr val="dk1"/>
                </a:buClr>
                <a:buSzPts val="1100"/>
              </a:pPr>
              <a:endParaRPr sz="3600">
                <a:solidFill>
                  <a:srgbClr val="FFFFFF"/>
                </a:solidFill>
                <a:latin typeface="Times New Roman" pitchFamily="18" charset="0"/>
                <a:ea typeface="Roboto"/>
                <a:cs typeface="Times New Roman" pitchFamily="18" charset="0"/>
                <a:sym typeface="Roboto"/>
              </a:endParaRPr>
            </a:p>
          </p:txBody>
        </p:sp>
        <p:sp>
          <p:nvSpPr>
            <p:cNvPr id="1070" name="Google Shape;1070;p37"/>
            <p:cNvSpPr/>
            <p:nvPr/>
          </p:nvSpPr>
          <p:spPr>
            <a:xfrm>
              <a:off x="3741988" y="1057291"/>
              <a:ext cx="1112950" cy="770734"/>
            </a:xfrm>
            <a:custGeom>
              <a:avLst/>
              <a:gdLst/>
              <a:ahLst/>
              <a:cxnLst/>
              <a:rect l="l" t="t" r="r" b="b"/>
              <a:pathLst>
                <a:path w="44518" h="24516" extrusionOk="0">
                  <a:moveTo>
                    <a:pt x="0" y="12252"/>
                  </a:moveTo>
                  <a:lnTo>
                    <a:pt x="0" y="12252"/>
                  </a:lnTo>
                  <a:cubicBezTo>
                    <a:pt x="0" y="19027"/>
                    <a:pt x="5489" y="24516"/>
                    <a:pt x="12252" y="24516"/>
                  </a:cubicBezTo>
                  <a:lnTo>
                    <a:pt x="44518" y="24516"/>
                  </a:lnTo>
                  <a:lnTo>
                    <a:pt x="23408" y="3561"/>
                  </a:lnTo>
                  <a:cubicBezTo>
                    <a:pt x="21110" y="1275"/>
                    <a:pt x="18014" y="1"/>
                    <a:pt x="14776" y="1"/>
                  </a:cubicBezTo>
                  <a:lnTo>
                    <a:pt x="12252" y="1"/>
                  </a:lnTo>
                  <a:cubicBezTo>
                    <a:pt x="5489" y="1"/>
                    <a:pt x="0" y="5489"/>
                    <a:pt x="0" y="12252"/>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Medium"/>
                <a:ea typeface="Fira Sans Extra Condensed Medium"/>
                <a:cs typeface="Fira Sans Extra Condensed Medium"/>
                <a:sym typeface="Fira Sans Extra Condensed Medium"/>
              </a:endParaRPr>
            </a:p>
          </p:txBody>
        </p:sp>
        <p:sp>
          <p:nvSpPr>
            <p:cNvPr id="1071" name="Google Shape;1071;p37"/>
            <p:cNvSpPr/>
            <p:nvPr/>
          </p:nvSpPr>
          <p:spPr>
            <a:xfrm>
              <a:off x="3814013" y="1136209"/>
              <a:ext cx="865900" cy="619492"/>
            </a:xfrm>
            <a:custGeom>
              <a:avLst/>
              <a:gdLst/>
              <a:ahLst/>
              <a:cxnLst/>
              <a:rect l="l" t="t" r="r" b="b"/>
              <a:pathLst>
                <a:path w="34636" h="18742" extrusionOk="0">
                  <a:moveTo>
                    <a:pt x="9371" y="1"/>
                  </a:moveTo>
                  <a:cubicBezTo>
                    <a:pt x="4203" y="1"/>
                    <a:pt x="0" y="4204"/>
                    <a:pt x="0" y="9371"/>
                  </a:cubicBezTo>
                  <a:cubicBezTo>
                    <a:pt x="0" y="14538"/>
                    <a:pt x="4203" y="18741"/>
                    <a:pt x="9371" y="18741"/>
                  </a:cubicBezTo>
                  <a:lnTo>
                    <a:pt x="34636" y="18741"/>
                  </a:lnTo>
                  <a:lnTo>
                    <a:pt x="18503" y="2727"/>
                  </a:lnTo>
                  <a:cubicBezTo>
                    <a:pt x="16729" y="965"/>
                    <a:pt x="14383" y="1"/>
                    <a:pt x="11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100" dirty="0">
                  <a:solidFill>
                    <a:schemeClr val="accent1"/>
                  </a:solidFill>
                  <a:latin typeface="Fira Sans Extra Condensed Medium"/>
                  <a:ea typeface="Fira Sans Extra Condensed Medium"/>
                  <a:cs typeface="Fira Sans Extra Condensed Medium"/>
                  <a:sym typeface="Fira Sans Extra Condensed Medium"/>
                </a:rPr>
                <a:t>       </a:t>
              </a:r>
              <a:r>
                <a:rPr lang="vi-VN" sz="3600" b="1" dirty="0">
                  <a:latin typeface="+mj-lt"/>
                  <a:ea typeface="Fira Sans Extra Condensed Medium"/>
                  <a:cs typeface="Fira Sans Extra Condensed Medium"/>
                  <a:sym typeface="Fira Sans Extra Condensed Medium"/>
                </a:rPr>
                <a:t>A</a:t>
              </a:r>
              <a:endParaRPr sz="3600" b="1">
                <a:latin typeface="+mj-lt"/>
                <a:ea typeface="Fira Sans Extra Condensed Medium"/>
                <a:cs typeface="Fira Sans Extra Condensed Medium"/>
                <a:sym typeface="Fira Sans Extra Condensed Medium"/>
              </a:endParaRPr>
            </a:p>
          </p:txBody>
        </p:sp>
      </p:grpSp>
      <p:grpSp>
        <p:nvGrpSpPr>
          <p:cNvPr id="3" name="Google Shape;1073;p37"/>
          <p:cNvGrpSpPr/>
          <p:nvPr/>
        </p:nvGrpSpPr>
        <p:grpSpPr>
          <a:xfrm>
            <a:off x="0" y="4114800"/>
            <a:ext cx="9144000" cy="1295400"/>
            <a:chOff x="2016463" y="2634050"/>
            <a:chExt cx="2838475" cy="1262675"/>
          </a:xfrm>
        </p:grpSpPr>
        <p:sp>
          <p:nvSpPr>
            <p:cNvPr id="1074" name="Google Shape;1074;p37"/>
            <p:cNvSpPr/>
            <p:nvPr/>
          </p:nvSpPr>
          <p:spPr>
            <a:xfrm>
              <a:off x="2016463" y="3283825"/>
              <a:ext cx="2838475" cy="612900"/>
            </a:xfrm>
            <a:custGeom>
              <a:avLst/>
              <a:gdLst/>
              <a:ahLst/>
              <a:cxnLst/>
              <a:rect l="l" t="t" r="r" b="b"/>
              <a:pathLst>
                <a:path w="113539" h="24516" extrusionOk="0">
                  <a:moveTo>
                    <a:pt x="113539" y="1"/>
                  </a:moveTo>
                  <a:lnTo>
                    <a:pt x="92429" y="20956"/>
                  </a:lnTo>
                  <a:cubicBezTo>
                    <a:pt x="90131" y="23242"/>
                    <a:pt x="87035" y="24516"/>
                    <a:pt x="83797" y="24516"/>
                  </a:cubicBezTo>
                  <a:lnTo>
                    <a:pt x="12252" y="24516"/>
                  </a:lnTo>
                  <a:cubicBezTo>
                    <a:pt x="5477" y="24516"/>
                    <a:pt x="1" y="19027"/>
                    <a:pt x="1" y="12264"/>
                  </a:cubicBezTo>
                  <a:lnTo>
                    <a:pt x="1" y="12264"/>
                  </a:lnTo>
                  <a:cubicBezTo>
                    <a:pt x="1" y="5490"/>
                    <a:pt x="5477" y="1"/>
                    <a:pt x="12252" y="1"/>
                  </a:cubicBezTo>
                  <a:lnTo>
                    <a:pt x="113539" y="1"/>
                  </a:lnTo>
                  <a:close/>
                </a:path>
              </a:pathLst>
            </a:custGeom>
            <a:solidFill>
              <a:schemeClr val="accent6"/>
            </a:solidFill>
            <a:ln>
              <a:noFill/>
            </a:ln>
          </p:spPr>
          <p:txBody>
            <a:bodyPr spcFirstLastPara="1" wrap="square" lIns="91425" tIns="91425" rIns="365750" bIns="91425" anchor="ctr" anchorCtr="0">
              <a:noAutofit/>
            </a:bodyPr>
            <a:lstStyle/>
            <a:p>
              <a:pPr lvl="0" algn="ctr">
                <a:buClr>
                  <a:schemeClr val="dk1"/>
                </a:buClr>
                <a:buSzPts val="1100"/>
              </a:pPr>
              <a:endParaRPr sz="3600">
                <a:solidFill>
                  <a:srgbClr val="FFFFFF"/>
                </a:solidFill>
                <a:latin typeface="Times New Roman" pitchFamily="18" charset="0"/>
                <a:ea typeface="Fira Sans Extra Condensed Medium"/>
                <a:cs typeface="Times New Roman" pitchFamily="18" charset="0"/>
                <a:sym typeface="Fira Sans Extra Condensed Medium"/>
              </a:endParaRPr>
            </a:p>
          </p:txBody>
        </p:sp>
        <p:sp>
          <p:nvSpPr>
            <p:cNvPr id="1075" name="Google Shape;1075;p37"/>
            <p:cNvSpPr/>
            <p:nvPr/>
          </p:nvSpPr>
          <p:spPr>
            <a:xfrm>
              <a:off x="3741988" y="2634050"/>
              <a:ext cx="1112950" cy="612600"/>
            </a:xfrm>
            <a:custGeom>
              <a:avLst/>
              <a:gdLst/>
              <a:ahLst/>
              <a:cxnLst/>
              <a:rect l="l" t="t" r="r" b="b"/>
              <a:pathLst>
                <a:path w="44518" h="24504" extrusionOk="0">
                  <a:moveTo>
                    <a:pt x="0" y="12252"/>
                  </a:moveTo>
                  <a:lnTo>
                    <a:pt x="0" y="12252"/>
                  </a:lnTo>
                  <a:cubicBezTo>
                    <a:pt x="0" y="19015"/>
                    <a:pt x="5489" y="24504"/>
                    <a:pt x="12252" y="24504"/>
                  </a:cubicBezTo>
                  <a:lnTo>
                    <a:pt x="44518" y="24504"/>
                  </a:lnTo>
                  <a:lnTo>
                    <a:pt x="23408" y="3549"/>
                  </a:lnTo>
                  <a:cubicBezTo>
                    <a:pt x="21110" y="1275"/>
                    <a:pt x="18014" y="1"/>
                    <a:pt x="14776" y="1"/>
                  </a:cubicBezTo>
                  <a:lnTo>
                    <a:pt x="12252" y="1"/>
                  </a:lnTo>
                  <a:cubicBezTo>
                    <a:pt x="5489" y="1"/>
                    <a:pt x="0" y="5477"/>
                    <a:pt x="0" y="12252"/>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Medium"/>
                <a:ea typeface="Fira Sans Extra Condensed Medium"/>
                <a:cs typeface="Fira Sans Extra Condensed Medium"/>
                <a:sym typeface="Fira Sans Extra Condensed Medium"/>
              </a:endParaRPr>
            </a:p>
          </p:txBody>
        </p:sp>
        <p:sp>
          <p:nvSpPr>
            <p:cNvPr id="1076" name="Google Shape;1076;p37"/>
            <p:cNvSpPr/>
            <p:nvPr/>
          </p:nvSpPr>
          <p:spPr>
            <a:xfrm>
              <a:off x="3814013" y="2706075"/>
              <a:ext cx="865900" cy="468550"/>
            </a:xfrm>
            <a:custGeom>
              <a:avLst/>
              <a:gdLst/>
              <a:ahLst/>
              <a:cxnLst/>
              <a:rect l="l" t="t" r="r" b="b"/>
              <a:pathLst>
                <a:path w="34636" h="18742" extrusionOk="0">
                  <a:moveTo>
                    <a:pt x="9371" y="1"/>
                  </a:moveTo>
                  <a:cubicBezTo>
                    <a:pt x="4203" y="1"/>
                    <a:pt x="0" y="4204"/>
                    <a:pt x="0" y="9371"/>
                  </a:cubicBezTo>
                  <a:cubicBezTo>
                    <a:pt x="0" y="14538"/>
                    <a:pt x="4203" y="18741"/>
                    <a:pt x="9371" y="18741"/>
                  </a:cubicBezTo>
                  <a:lnTo>
                    <a:pt x="34636" y="18741"/>
                  </a:lnTo>
                  <a:lnTo>
                    <a:pt x="18503" y="2716"/>
                  </a:lnTo>
                  <a:cubicBezTo>
                    <a:pt x="16729" y="965"/>
                    <a:pt x="14383" y="1"/>
                    <a:pt x="11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vi-VN" sz="2100" dirty="0">
                  <a:solidFill>
                    <a:schemeClr val="accent6"/>
                  </a:solidFill>
                  <a:latin typeface="Fira Sans Extra Condensed Medium"/>
                  <a:ea typeface="Fira Sans Extra Condensed Medium"/>
                  <a:cs typeface="Fira Sans Extra Condensed Medium"/>
                  <a:sym typeface="Fira Sans Extra Condensed Medium"/>
                </a:rPr>
                <a:t>          </a:t>
              </a:r>
              <a:r>
                <a:rPr lang="vi-VN" sz="3600" b="1" dirty="0">
                  <a:solidFill>
                    <a:schemeClr val="accent6"/>
                  </a:solidFill>
                  <a:latin typeface="+mj-lt"/>
                  <a:ea typeface="Fira Sans Extra Condensed Medium"/>
                  <a:cs typeface="Fira Sans Extra Condensed Medium"/>
                  <a:sym typeface="Fira Sans Extra Condensed Medium"/>
                </a:rPr>
                <a:t>C</a:t>
              </a:r>
              <a:endParaRPr sz="3600" b="1">
                <a:solidFill>
                  <a:schemeClr val="accent6"/>
                </a:solidFill>
                <a:latin typeface="+mj-lt"/>
                <a:ea typeface="Fira Sans Extra Condensed Medium"/>
                <a:cs typeface="Fira Sans Extra Condensed Medium"/>
                <a:sym typeface="Fira Sans Extra Condensed Medium"/>
              </a:endParaRPr>
            </a:p>
          </p:txBody>
        </p:sp>
      </p:grpSp>
      <p:grpSp>
        <p:nvGrpSpPr>
          <p:cNvPr id="4" name="Google Shape;1078;p37"/>
          <p:cNvGrpSpPr/>
          <p:nvPr/>
        </p:nvGrpSpPr>
        <p:grpSpPr>
          <a:xfrm>
            <a:off x="0" y="2819400"/>
            <a:ext cx="9144000" cy="1275566"/>
            <a:chOff x="4288763" y="1996476"/>
            <a:chExt cx="2838775" cy="1128125"/>
          </a:xfrm>
        </p:grpSpPr>
        <p:sp>
          <p:nvSpPr>
            <p:cNvPr id="1079" name="Google Shape;1079;p37"/>
            <p:cNvSpPr/>
            <p:nvPr/>
          </p:nvSpPr>
          <p:spPr>
            <a:xfrm>
              <a:off x="4288763" y="2574526"/>
              <a:ext cx="2838775" cy="550075"/>
            </a:xfrm>
            <a:custGeom>
              <a:avLst/>
              <a:gdLst/>
              <a:ahLst/>
              <a:cxnLst/>
              <a:rect l="l" t="t" r="r" b="b"/>
              <a:pathLst>
                <a:path w="113551" h="24516" extrusionOk="0">
                  <a:moveTo>
                    <a:pt x="1" y="0"/>
                  </a:moveTo>
                  <a:lnTo>
                    <a:pt x="21111" y="20955"/>
                  </a:lnTo>
                  <a:cubicBezTo>
                    <a:pt x="23409" y="23229"/>
                    <a:pt x="26504" y="24515"/>
                    <a:pt x="29743" y="24515"/>
                  </a:cubicBezTo>
                  <a:lnTo>
                    <a:pt x="101287" y="24515"/>
                  </a:lnTo>
                  <a:cubicBezTo>
                    <a:pt x="108062" y="24515"/>
                    <a:pt x="113551" y="19027"/>
                    <a:pt x="113551" y="12252"/>
                  </a:cubicBezTo>
                  <a:lnTo>
                    <a:pt x="113551" y="12252"/>
                  </a:lnTo>
                  <a:cubicBezTo>
                    <a:pt x="113551" y="5489"/>
                    <a:pt x="108062" y="0"/>
                    <a:pt x="101287" y="0"/>
                  </a:cubicBezTo>
                  <a:lnTo>
                    <a:pt x="1" y="0"/>
                  </a:lnTo>
                  <a:close/>
                </a:path>
              </a:pathLst>
            </a:custGeom>
            <a:solidFill>
              <a:schemeClr val="accent5"/>
            </a:solidFill>
            <a:ln>
              <a:noFill/>
            </a:ln>
          </p:spPr>
          <p:txBody>
            <a:bodyPr spcFirstLastPara="1" wrap="square" lIns="365750" tIns="91425" rIns="91425" bIns="91425" anchor="ctr" anchorCtr="0">
              <a:noAutofit/>
            </a:bodyPr>
            <a:lstStyle/>
            <a:p>
              <a:pPr lvl="0" algn="ctr"/>
              <a:endParaRPr sz="3600">
                <a:solidFill>
                  <a:srgbClr val="FFFFFF"/>
                </a:solidFill>
                <a:latin typeface="Times New Roman" pitchFamily="18" charset="0"/>
                <a:ea typeface="Fira Sans Extra Condensed Medium"/>
                <a:cs typeface="Times New Roman" pitchFamily="18" charset="0"/>
                <a:sym typeface="Fira Sans Extra Condensed Medium"/>
              </a:endParaRPr>
            </a:p>
          </p:txBody>
        </p:sp>
        <p:sp>
          <p:nvSpPr>
            <p:cNvPr id="1080" name="Google Shape;1080;p37"/>
            <p:cNvSpPr/>
            <p:nvPr/>
          </p:nvSpPr>
          <p:spPr>
            <a:xfrm>
              <a:off x="4288763" y="2038752"/>
              <a:ext cx="1112975" cy="498600"/>
            </a:xfrm>
            <a:custGeom>
              <a:avLst/>
              <a:gdLst/>
              <a:ahLst/>
              <a:cxnLst/>
              <a:rect l="l" t="t" r="r" b="b"/>
              <a:pathLst>
                <a:path w="44519" h="24516" extrusionOk="0">
                  <a:moveTo>
                    <a:pt x="44518" y="12264"/>
                  </a:moveTo>
                  <a:lnTo>
                    <a:pt x="44518" y="12264"/>
                  </a:lnTo>
                  <a:cubicBezTo>
                    <a:pt x="44518" y="19026"/>
                    <a:pt x="39030" y="24515"/>
                    <a:pt x="32267" y="24515"/>
                  </a:cubicBezTo>
                  <a:lnTo>
                    <a:pt x="1" y="24515"/>
                  </a:lnTo>
                  <a:lnTo>
                    <a:pt x="21111" y="3560"/>
                  </a:lnTo>
                  <a:cubicBezTo>
                    <a:pt x="23409" y="1286"/>
                    <a:pt x="26504" y="0"/>
                    <a:pt x="29743" y="0"/>
                  </a:cubicBezTo>
                  <a:lnTo>
                    <a:pt x="32267" y="0"/>
                  </a:lnTo>
                  <a:cubicBezTo>
                    <a:pt x="39030" y="0"/>
                    <a:pt x="44518" y="5489"/>
                    <a:pt x="44518" y="12264"/>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Medium"/>
                <a:ea typeface="Fira Sans Extra Condensed Medium"/>
                <a:cs typeface="Fira Sans Extra Condensed Medium"/>
                <a:sym typeface="Fira Sans Extra Condensed Medium"/>
              </a:endParaRPr>
            </a:p>
          </p:txBody>
        </p:sp>
        <p:sp>
          <p:nvSpPr>
            <p:cNvPr id="1081" name="Google Shape;1081;p37"/>
            <p:cNvSpPr/>
            <p:nvPr/>
          </p:nvSpPr>
          <p:spPr>
            <a:xfrm>
              <a:off x="4525328" y="1996476"/>
              <a:ext cx="865900" cy="468825"/>
            </a:xfrm>
            <a:custGeom>
              <a:avLst/>
              <a:gdLst/>
              <a:ahLst/>
              <a:cxnLst/>
              <a:rect l="l" t="t" r="r" b="b"/>
              <a:pathLst>
                <a:path w="34636" h="18753" extrusionOk="0">
                  <a:moveTo>
                    <a:pt x="22742" y="0"/>
                  </a:moveTo>
                  <a:cubicBezTo>
                    <a:pt x="20253" y="0"/>
                    <a:pt x="17908" y="977"/>
                    <a:pt x="16146" y="2727"/>
                  </a:cubicBezTo>
                  <a:lnTo>
                    <a:pt x="1" y="18753"/>
                  </a:lnTo>
                  <a:lnTo>
                    <a:pt x="25266" y="18753"/>
                  </a:lnTo>
                  <a:cubicBezTo>
                    <a:pt x="30433" y="18753"/>
                    <a:pt x="34636" y="14550"/>
                    <a:pt x="34636" y="9383"/>
                  </a:cubicBezTo>
                  <a:cubicBezTo>
                    <a:pt x="34636" y="4215"/>
                    <a:pt x="30433" y="0"/>
                    <a:pt x="25266"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vi-VN" sz="3600" b="1" dirty="0">
                  <a:solidFill>
                    <a:srgbClr val="00B0F0"/>
                  </a:solidFill>
                  <a:latin typeface="+mj-lt"/>
                  <a:ea typeface="Fira Sans Extra Condensed Medium"/>
                  <a:cs typeface="Fira Sans Extra Condensed Medium"/>
                  <a:sym typeface="Fira Sans Extra Condensed Medium"/>
                </a:rPr>
                <a:t>B</a:t>
              </a:r>
              <a:endParaRPr sz="3600" b="1">
                <a:solidFill>
                  <a:srgbClr val="00B0F0"/>
                </a:solidFill>
                <a:latin typeface="+mj-lt"/>
                <a:ea typeface="Fira Sans Extra Condensed Medium"/>
                <a:cs typeface="Fira Sans Extra Condensed Medium"/>
                <a:sym typeface="Fira Sans Extra Condensed Medium"/>
              </a:endParaRPr>
            </a:p>
          </p:txBody>
        </p:sp>
      </p:grpSp>
      <p:grpSp>
        <p:nvGrpSpPr>
          <p:cNvPr id="5" name="Google Shape;1083;p37"/>
          <p:cNvGrpSpPr/>
          <p:nvPr/>
        </p:nvGrpSpPr>
        <p:grpSpPr>
          <a:xfrm>
            <a:off x="0" y="5410200"/>
            <a:ext cx="9144000" cy="1143000"/>
            <a:chOff x="4267200" y="3343375"/>
            <a:chExt cx="2838775" cy="1288774"/>
          </a:xfrm>
        </p:grpSpPr>
        <p:sp>
          <p:nvSpPr>
            <p:cNvPr id="1084" name="Google Shape;1084;p37"/>
            <p:cNvSpPr/>
            <p:nvPr/>
          </p:nvSpPr>
          <p:spPr>
            <a:xfrm>
              <a:off x="4267200" y="4019549"/>
              <a:ext cx="2838775" cy="612600"/>
            </a:xfrm>
            <a:custGeom>
              <a:avLst/>
              <a:gdLst/>
              <a:ahLst/>
              <a:cxnLst/>
              <a:rect l="l" t="t" r="r" b="b"/>
              <a:pathLst>
                <a:path w="113551" h="24504" extrusionOk="0">
                  <a:moveTo>
                    <a:pt x="1" y="0"/>
                  </a:moveTo>
                  <a:lnTo>
                    <a:pt x="21111" y="20955"/>
                  </a:lnTo>
                  <a:cubicBezTo>
                    <a:pt x="23409" y="23229"/>
                    <a:pt x="26504" y="24503"/>
                    <a:pt x="29743" y="24503"/>
                  </a:cubicBezTo>
                  <a:lnTo>
                    <a:pt x="101287" y="24503"/>
                  </a:lnTo>
                  <a:cubicBezTo>
                    <a:pt x="108062" y="24503"/>
                    <a:pt x="113551" y="19026"/>
                    <a:pt x="113551" y="12252"/>
                  </a:cubicBezTo>
                  <a:lnTo>
                    <a:pt x="113551" y="12252"/>
                  </a:lnTo>
                  <a:cubicBezTo>
                    <a:pt x="113551" y="5489"/>
                    <a:pt x="108062" y="0"/>
                    <a:pt x="101287" y="0"/>
                  </a:cubicBezTo>
                  <a:lnTo>
                    <a:pt x="1" y="0"/>
                  </a:lnTo>
                  <a:close/>
                </a:path>
              </a:pathLst>
            </a:custGeom>
            <a:solidFill>
              <a:schemeClr val="accent4"/>
            </a:solidFill>
            <a:ln>
              <a:noFill/>
            </a:ln>
          </p:spPr>
          <p:txBody>
            <a:bodyPr spcFirstLastPara="1" wrap="square" lIns="365750" tIns="91425" rIns="91425" bIns="91425" anchor="ctr" anchorCtr="0">
              <a:noAutofit/>
            </a:bodyPr>
            <a:lstStyle/>
            <a:p>
              <a:pPr lvl="0" algn="ctr"/>
              <a:r>
                <a:rPr lang="vi-VN" sz="3600" dirty="0"/>
                <a:t> </a:t>
              </a:r>
              <a:endParaRPr sz="3600">
                <a:solidFill>
                  <a:srgbClr val="FFFFFF"/>
                </a:solidFill>
                <a:latin typeface="Times New Roman" pitchFamily="18" charset="0"/>
                <a:ea typeface="Fira Sans Extra Condensed Medium"/>
                <a:cs typeface="Times New Roman" pitchFamily="18" charset="0"/>
                <a:sym typeface="Fira Sans Extra Condensed Medium"/>
              </a:endParaRPr>
            </a:p>
          </p:txBody>
        </p:sp>
        <p:sp>
          <p:nvSpPr>
            <p:cNvPr id="1085" name="Google Shape;1085;p37"/>
            <p:cNvSpPr/>
            <p:nvPr/>
          </p:nvSpPr>
          <p:spPr>
            <a:xfrm>
              <a:off x="4288763" y="3343375"/>
              <a:ext cx="1112975" cy="612900"/>
            </a:xfrm>
            <a:custGeom>
              <a:avLst/>
              <a:gdLst/>
              <a:ahLst/>
              <a:cxnLst/>
              <a:rect l="l" t="t" r="r" b="b"/>
              <a:pathLst>
                <a:path w="44519" h="24516" extrusionOk="0">
                  <a:moveTo>
                    <a:pt x="44518" y="12252"/>
                  </a:moveTo>
                  <a:lnTo>
                    <a:pt x="44518" y="12252"/>
                  </a:lnTo>
                  <a:cubicBezTo>
                    <a:pt x="44518" y="19026"/>
                    <a:pt x="39030" y="24515"/>
                    <a:pt x="32267" y="24515"/>
                  </a:cubicBezTo>
                  <a:lnTo>
                    <a:pt x="1" y="24515"/>
                  </a:lnTo>
                  <a:lnTo>
                    <a:pt x="21111" y="3560"/>
                  </a:lnTo>
                  <a:cubicBezTo>
                    <a:pt x="23409" y="1274"/>
                    <a:pt x="26504" y="0"/>
                    <a:pt x="29743" y="0"/>
                  </a:cubicBezTo>
                  <a:lnTo>
                    <a:pt x="32267" y="0"/>
                  </a:lnTo>
                  <a:cubicBezTo>
                    <a:pt x="39030" y="0"/>
                    <a:pt x="44518" y="5489"/>
                    <a:pt x="44518" y="12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Medium"/>
                <a:ea typeface="Fira Sans Extra Condensed Medium"/>
                <a:cs typeface="Fira Sans Extra Condensed Medium"/>
                <a:sym typeface="Fira Sans Extra Condensed Medium"/>
              </a:endParaRPr>
            </a:p>
          </p:txBody>
        </p:sp>
        <p:sp>
          <p:nvSpPr>
            <p:cNvPr id="1086" name="Google Shape;1086;p37"/>
            <p:cNvSpPr/>
            <p:nvPr/>
          </p:nvSpPr>
          <p:spPr>
            <a:xfrm>
              <a:off x="4463788" y="3415400"/>
              <a:ext cx="865900" cy="468825"/>
            </a:xfrm>
            <a:custGeom>
              <a:avLst/>
              <a:gdLst/>
              <a:ahLst/>
              <a:cxnLst/>
              <a:rect l="l" t="t" r="r" b="b"/>
              <a:pathLst>
                <a:path w="34636" h="18753" extrusionOk="0">
                  <a:moveTo>
                    <a:pt x="22742" y="0"/>
                  </a:moveTo>
                  <a:cubicBezTo>
                    <a:pt x="20253" y="0"/>
                    <a:pt x="17908" y="965"/>
                    <a:pt x="16146" y="2727"/>
                  </a:cubicBezTo>
                  <a:lnTo>
                    <a:pt x="1" y="18753"/>
                  </a:lnTo>
                  <a:lnTo>
                    <a:pt x="25266" y="18753"/>
                  </a:lnTo>
                  <a:cubicBezTo>
                    <a:pt x="30433" y="18753"/>
                    <a:pt x="34636" y="14538"/>
                    <a:pt x="34636" y="9371"/>
                  </a:cubicBezTo>
                  <a:cubicBezTo>
                    <a:pt x="34636" y="4203"/>
                    <a:pt x="30433" y="0"/>
                    <a:pt x="25266"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vi-VN" sz="3600" b="1" dirty="0">
                  <a:solidFill>
                    <a:schemeClr val="accent4"/>
                  </a:solidFill>
                  <a:latin typeface="+mj-lt"/>
                  <a:ea typeface="Fira Sans Extra Condensed Medium"/>
                  <a:cs typeface="Fira Sans Extra Condensed Medium"/>
                  <a:sym typeface="Fira Sans Extra Condensed Medium"/>
                </a:rPr>
                <a:t>D</a:t>
              </a:r>
              <a:endParaRPr sz="3600" b="1">
                <a:solidFill>
                  <a:schemeClr val="accent4"/>
                </a:solidFill>
                <a:latin typeface="+mj-lt"/>
                <a:ea typeface="Fira Sans Extra Condensed Medium"/>
                <a:cs typeface="Fira Sans Extra Condensed Medium"/>
                <a:sym typeface="Fira Sans Extra Condensed Medium"/>
              </a:endParaRPr>
            </a:p>
          </p:txBody>
        </p:sp>
      </p:grpSp>
      <p:sp>
        <p:nvSpPr>
          <p:cNvPr id="24" name="Flowchart: Alternate Process 23"/>
          <p:cNvSpPr/>
          <p:nvPr/>
        </p:nvSpPr>
        <p:spPr>
          <a:xfrm>
            <a:off x="0" y="152400"/>
            <a:ext cx="9144000" cy="91440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3600" dirty="0">
                <a:solidFill>
                  <a:srgbClr val="C00000"/>
                </a:solidFill>
                <a:latin typeface="Times New Roman" pitchFamily="18" charset="0"/>
                <a:cs typeface="Times New Roman" pitchFamily="18" charset="0"/>
              </a:rPr>
              <a:t>Câu 3:</a:t>
            </a:r>
            <a:r>
              <a:rPr lang="en-US" sz="3600" dirty="0" err="1">
                <a:solidFill>
                  <a:srgbClr val="C00000"/>
                </a:solidFill>
                <a:latin typeface="Times New Roman" pitchFamily="18" charset="0"/>
                <a:cs typeface="Times New Roman" pitchFamily="18" charset="0"/>
              </a:rPr>
              <a:t>Máy</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biến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thế</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là</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thiết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bị</a:t>
            </a:r>
            <a:r>
              <a:rPr lang="en-US" sz="3600" dirty="0">
                <a:solidFill>
                  <a:srgbClr val="C00000"/>
                </a:solidFill>
                <a:latin typeface="Times New Roman" pitchFamily="18" charset="0"/>
                <a:cs typeface="Times New Roman" pitchFamily="18" charset="0"/>
              </a:rPr>
              <a:t>:</a:t>
            </a:r>
          </a:p>
        </p:txBody>
      </p:sp>
      <p:sp>
        <p:nvSpPr>
          <p:cNvPr id="25" name="Rectangle 24"/>
          <p:cNvSpPr/>
          <p:nvPr/>
        </p:nvSpPr>
        <p:spPr>
          <a:xfrm>
            <a:off x="1828800" y="3429000"/>
            <a:ext cx="6801862" cy="646331"/>
          </a:xfrm>
          <a:prstGeom prst="rect">
            <a:avLst/>
          </a:prstGeom>
        </p:spPr>
        <p:txBody>
          <a:bodyPr wrap="none">
            <a:spAutoFit/>
          </a:bodyPr>
          <a:lstStyle/>
          <a:p>
            <a:r>
              <a:rPr lang="vi-VN" sz="3600" dirty="0">
                <a:latin typeface="Times New Roman" pitchFamily="18" charset="0"/>
                <a:cs typeface="Times New Roman" pitchFamily="18" charset="0"/>
              </a:rPr>
              <a:t>Giữ cường độ dòng điện không đổi</a:t>
            </a:r>
            <a:r>
              <a:rPr lang="vi-VN" sz="3600" dirty="0"/>
              <a:t>.</a:t>
            </a:r>
            <a:endParaRPr lang="en-US" sz="3600" dirty="0">
              <a:latin typeface="Times New Roman" pitchFamily="18" charset="0"/>
              <a:cs typeface="Times New Roman" pitchFamily="18" charset="0"/>
            </a:endParaRPr>
          </a:p>
        </p:txBody>
      </p:sp>
      <p:sp>
        <p:nvSpPr>
          <p:cNvPr id="26" name="Rectangle 25"/>
          <p:cNvSpPr/>
          <p:nvPr/>
        </p:nvSpPr>
        <p:spPr>
          <a:xfrm>
            <a:off x="457201" y="4724400"/>
            <a:ext cx="7391400" cy="646331"/>
          </a:xfrm>
          <a:prstGeom prst="rect">
            <a:avLst/>
          </a:prstGeom>
        </p:spPr>
        <p:txBody>
          <a:bodyPr wrap="square">
            <a:spAutoFit/>
          </a:bodyPr>
          <a:lstStyle/>
          <a:p>
            <a:r>
              <a:rPr lang="vi-VN" sz="3600" dirty="0">
                <a:latin typeface="Times New Roman" pitchFamily="18" charset="0"/>
                <a:cs typeface="Times New Roman" pitchFamily="18" charset="0"/>
              </a:rPr>
              <a:t>Biến đổi hiệu điện thế xoay chiều.</a:t>
            </a:r>
            <a:endParaRPr lang="en-US" sz="3600" dirty="0">
              <a:latin typeface="Times New Roman" pitchFamily="18" charset="0"/>
              <a:cs typeface="Times New Roman" pitchFamily="18" charset="0"/>
            </a:endParaRPr>
          </a:p>
        </p:txBody>
      </p:sp>
      <p:sp>
        <p:nvSpPr>
          <p:cNvPr id="27" name="Rectangle 26"/>
          <p:cNvSpPr/>
          <p:nvPr/>
        </p:nvSpPr>
        <p:spPr>
          <a:xfrm>
            <a:off x="1476516" y="5943600"/>
            <a:ext cx="7667484" cy="646331"/>
          </a:xfrm>
          <a:prstGeom prst="rect">
            <a:avLst/>
          </a:prstGeom>
        </p:spPr>
        <p:txBody>
          <a:bodyPr wrap="none">
            <a:spAutoFit/>
          </a:bodyPr>
          <a:lstStyle/>
          <a:p>
            <a:pPr lvl="0" eaLnBrk="0" fontAlgn="base" hangingPunct="0">
              <a:spcBef>
                <a:spcPct val="0"/>
              </a:spcBef>
              <a:spcAft>
                <a:spcPct val="0"/>
              </a:spcAft>
            </a:pPr>
            <a:r>
              <a:rPr lang="vi-VN" sz="3600" dirty="0">
                <a:latin typeface="Times New Roman" pitchFamily="18" charset="0"/>
                <a:cs typeface="Times New Roman" pitchFamily="18" charset="0"/>
              </a:rPr>
              <a:t>Biến đổi cường độ dòng điện không đổi</a:t>
            </a:r>
            <a:r>
              <a:rPr lang="vi-VN" sz="3600" dirty="0"/>
              <a:t>.</a:t>
            </a:r>
            <a:endParaRPr lang="en-US" sz="3600" dirty="0">
              <a:latin typeface="Times New Roman" pitchFamily="18" charset="0"/>
              <a:cs typeface="Times New Roman" pitchFamily="18" charset="0"/>
            </a:endParaRPr>
          </a:p>
        </p:txBody>
      </p:sp>
      <p:sp>
        <p:nvSpPr>
          <p:cNvPr id="28" name="Rectangle 27"/>
          <p:cNvSpPr/>
          <p:nvPr/>
        </p:nvSpPr>
        <p:spPr>
          <a:xfrm>
            <a:off x="914400" y="2133600"/>
            <a:ext cx="6020800" cy="646331"/>
          </a:xfrm>
          <a:prstGeom prst="rect">
            <a:avLst/>
          </a:prstGeom>
        </p:spPr>
        <p:txBody>
          <a:bodyPr wrap="square">
            <a:spAutoFit/>
          </a:bodyPr>
          <a:lstStyle/>
          <a:p>
            <a:pPr lvl="0" eaLnBrk="0" fontAlgn="base" hangingPunct="0">
              <a:spcBef>
                <a:spcPct val="0"/>
              </a:spcBef>
              <a:spcAft>
                <a:spcPct val="0"/>
              </a:spcAft>
            </a:pPr>
            <a:r>
              <a:rPr lang="vi-VN" sz="3600" dirty="0">
                <a:latin typeface="Times New Roman" pitchFamily="18" charset="0"/>
                <a:cs typeface="Times New Roman" pitchFamily="18" charset="0"/>
              </a:rPr>
              <a:t>Giữ hiệu điện thế không đổi.</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0" fill="hold"/>
                                        <p:tgtEl>
                                          <p:spTgt spid="28"/>
                                        </p:tgtEl>
                                        <p:attrNameLst>
                                          <p:attrName>ppt_x</p:attrName>
                                        </p:attrNameLst>
                                      </p:cBhvr>
                                      <p:tavLst>
                                        <p:tav tm="0">
                                          <p:val>
                                            <p:strVal val="#ppt_x"/>
                                          </p:val>
                                        </p:tav>
                                        <p:tav tm="100000">
                                          <p:val>
                                            <p:strVal val="#ppt_x"/>
                                          </p:val>
                                        </p:tav>
                                      </p:tavLst>
                                    </p:anim>
                                    <p:anim calcmode="lin" valueType="num">
                                      <p:cBhvr additive="base">
                                        <p:cTn id="19" dur="5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plus(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plus(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heel(4)">
                                      <p:cBhvr>
                                        <p:cTn id="34" dur="2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heel(4)">
                                      <p:cBhvr>
                                        <p:cTn id="39" dur="2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heel(4)">
                                      <p:cBhvr>
                                        <p:cTn id="44" dur="2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nodeType="clickEffect">
                                  <p:stCondLst>
                                    <p:cond delay="0"/>
                                  </p:stCondLst>
                                  <p:childTnLst>
                                    <p:animRot by="21600000">
                                      <p:cBhvr>
                                        <p:cTn id="53"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228600"/>
            <a:ext cx="9144000" cy="1676400"/>
            <a:chOff x="1342678" y="1267153"/>
            <a:chExt cx="6618070" cy="744279"/>
          </a:xfrm>
        </p:grpSpPr>
        <p:sp>
          <p:nvSpPr>
            <p:cNvPr id="6" name="Rounded Rectangle 5"/>
            <p:cNvSpPr/>
            <p:nvPr/>
          </p:nvSpPr>
          <p:spPr>
            <a:xfrm>
              <a:off x="1342678" y="1267153"/>
              <a:ext cx="6618070" cy="74427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lnSpc>
                  <a:spcPct val="150000"/>
                </a:lnSpc>
                <a:defRPr/>
              </a:pPr>
              <a:endParaRPr lang="vi-VN" altLang="vi-VN" sz="3600"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478867" y="1313206"/>
              <a:ext cx="6188597" cy="400060"/>
            </a:xfrm>
            <a:prstGeom prst="rect">
              <a:avLst/>
            </a:prstGeom>
          </p:spPr>
          <p:txBody>
            <a:bodyPr wrap="square">
              <a:spAutoFit/>
            </a:bodyPr>
            <a:lstStyle/>
            <a:p>
              <a:pPr algn="just">
                <a:lnSpc>
                  <a:spcPct val="115000"/>
                </a:lnSpc>
                <a:spcAft>
                  <a:spcPts val="800"/>
                </a:spcAft>
              </a:pP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 name="Group 18"/>
          <p:cNvGrpSpPr/>
          <p:nvPr/>
        </p:nvGrpSpPr>
        <p:grpSpPr>
          <a:xfrm>
            <a:off x="-1066800" y="3886201"/>
            <a:ext cx="5000114" cy="2376661"/>
            <a:chOff x="385569" y="1524229"/>
            <a:chExt cx="3471760" cy="1782497"/>
          </a:xfrm>
          <a:solidFill>
            <a:srgbClr val="DAEF88"/>
          </a:solidFill>
        </p:grpSpPr>
        <p:sp>
          <p:nvSpPr>
            <p:cNvPr id="10" name="Rounded Rectangle 9"/>
            <p:cNvSpPr/>
            <p:nvPr/>
          </p:nvSpPr>
          <p:spPr>
            <a:xfrm>
              <a:off x="1443738" y="2232837"/>
              <a:ext cx="2413591" cy="107388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385569" y="1524229"/>
              <a:ext cx="128265" cy="484749"/>
            </a:xfrm>
            <a:prstGeom prst="rect">
              <a:avLst/>
            </a:prstGeom>
            <a:grpFill/>
          </p:spPr>
          <p:txBody>
            <a:bodyPr wrap="none">
              <a:spAutoFit/>
            </a:bodyPr>
            <a:lstStyle/>
            <a:p>
              <a:endParaRPr lang="en-US" sz="3600" b="1" dirty="0">
                <a:solidFill>
                  <a:schemeClr val="bg1"/>
                </a:solidFill>
                <a:effectLst/>
                <a:latin typeface="Times New Roman" pitchFamily="18" charset="0"/>
                <a:ea typeface="Calibri" panose="020F0502020204030204" pitchFamily="34" charset="0"/>
                <a:cs typeface="Times New Roman" pitchFamily="18" charset="0"/>
              </a:endParaRPr>
            </a:p>
          </p:txBody>
        </p:sp>
      </p:grpSp>
      <p:grpSp>
        <p:nvGrpSpPr>
          <p:cNvPr id="4" name="Group 19"/>
          <p:cNvGrpSpPr/>
          <p:nvPr/>
        </p:nvGrpSpPr>
        <p:grpSpPr>
          <a:xfrm>
            <a:off x="5105400" y="2438399"/>
            <a:ext cx="3886200" cy="1512626"/>
            <a:chOff x="1325381" y="3670794"/>
            <a:chExt cx="2461863" cy="1090522"/>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a:sym typeface="Arial"/>
              </a:endParaRPr>
            </a:p>
          </p:txBody>
        </p:sp>
        <p:sp>
          <p:nvSpPr>
            <p:cNvPr id="15" name="Rectangle 14"/>
            <p:cNvSpPr/>
            <p:nvPr/>
          </p:nvSpPr>
          <p:spPr>
            <a:xfrm>
              <a:off x="1432177" y="3940322"/>
              <a:ext cx="2355067" cy="820994"/>
            </a:xfrm>
            <a:prstGeom prst="rect">
              <a:avLst/>
            </a:prstGeom>
            <a:grpFill/>
          </p:spPr>
          <p:txBody>
            <a:bodyPr wrap="squar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600" dirty="0" err="1">
                  <a:solidFill>
                    <a:schemeClr val="bg1"/>
                  </a:solidFill>
                  <a:latin typeface="Times New Roman" pitchFamily="18" charset="0"/>
                  <a:cs typeface="Times New Roman" pitchFamily="18" charset="0"/>
                </a:rPr>
                <a:t>Biến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thiên</a:t>
              </a:r>
              <a:r>
                <a:rPr lang="en-US" sz="3600" dirty="0">
                  <a:solidFill>
                    <a:schemeClr val="bg1"/>
                  </a:solidFill>
                  <a:effectLst/>
                  <a:latin typeface="Times New Roman" pitchFamily="18" charset="0"/>
                  <a:ea typeface="Calibri" panose="020F0502020204030204" pitchFamily="34" charset="0"/>
                  <a:cs typeface="Times New Roman" pitchFamily="18" charset="0"/>
                </a:rPr>
                <a:t>.</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0" dirty="0">
                <a:solidFill>
                  <a:schemeClr val="bg1"/>
                </a:solidFill>
                <a:latin typeface="Arial"/>
                <a:cs typeface="Arial"/>
                <a:sym typeface="Arial"/>
              </a:endParaRPr>
            </a:p>
          </p:txBody>
        </p:sp>
      </p:grpSp>
      <p:grpSp>
        <p:nvGrpSpPr>
          <p:cNvPr id="5" name="Group 20"/>
          <p:cNvGrpSpPr/>
          <p:nvPr/>
        </p:nvGrpSpPr>
        <p:grpSpPr>
          <a:xfrm>
            <a:off x="304800" y="2438400"/>
            <a:ext cx="3962400" cy="1489555"/>
            <a:chOff x="4870391" y="2253829"/>
            <a:chExt cx="2413591" cy="1083722"/>
          </a:xfrm>
        </p:grpSpPr>
        <p:sp>
          <p:nvSpPr>
            <p:cNvPr id="12" name="Rounded Rectangle 11"/>
            <p:cNvSpPr/>
            <p:nvPr/>
          </p:nvSpPr>
          <p:spPr>
            <a:xfrm>
              <a:off x="4870391" y="2253829"/>
              <a:ext cx="2413591" cy="108372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bg1"/>
                  </a:solidFill>
                  <a:effectLst/>
                  <a:latin typeface="Times New Roman" pitchFamily="18" charset="0"/>
                  <a:ea typeface="Calibri" panose="020F0502020204030204" pitchFamily="34" charset="0"/>
                  <a:cs typeface="Times New Roman" pitchFamily="18" charset="0"/>
                </a:rPr>
                <a:t>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Luôn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giảm</a:t>
              </a:r>
              <a:endParaRPr lang="en-US" sz="3600" b="1" dirty="0">
                <a:solidFill>
                  <a:schemeClr val="bg1"/>
                </a:solidFill>
                <a:latin typeface="Times New Roman" pitchFamily="18" charset="0"/>
                <a:cs typeface="Times New Roman" pitchFamily="18" charset="0"/>
              </a:endParaRPr>
            </a:p>
          </p:txBody>
        </p:sp>
        <p:sp>
          <p:nvSpPr>
            <p:cNvPr id="16" name="Rectangle 15"/>
            <p:cNvSpPr/>
            <p:nvPr/>
          </p:nvSpPr>
          <p:spPr>
            <a:xfrm>
              <a:off x="5333753" y="2436123"/>
              <a:ext cx="235453" cy="425452"/>
            </a:xfrm>
            <a:prstGeom prst="rect">
              <a:avLst/>
            </a:prstGeom>
          </p:spPr>
          <p:txBody>
            <a:bodyPr wrap="none">
              <a:spAutoFit/>
            </a:bodyPr>
            <a:lstStyle/>
            <a:p>
              <a:pPr defTabSz="1219170">
                <a:buClr>
                  <a:srgbClr val="000000"/>
                </a:buClr>
              </a:pPr>
              <a:r>
                <a:rPr lang="en-US" altLang="vi-VN" sz="320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3200" kern="0" dirty="0">
                <a:solidFill>
                  <a:srgbClr val="FFFFFF"/>
                </a:solidFill>
                <a:latin typeface="Arial"/>
                <a:cs typeface="Arial"/>
                <a:sym typeface="Arial"/>
              </a:endParaRPr>
            </a:p>
          </p:txBody>
        </p:sp>
      </p:grpSp>
      <p:grpSp>
        <p:nvGrpSpPr>
          <p:cNvPr id="7" name="Group 21"/>
          <p:cNvGrpSpPr/>
          <p:nvPr/>
        </p:nvGrpSpPr>
        <p:grpSpPr>
          <a:xfrm>
            <a:off x="5095935" y="4773307"/>
            <a:ext cx="3610792" cy="1489555"/>
            <a:chOff x="4943847" y="3599585"/>
            <a:chExt cx="2413591" cy="1073889"/>
          </a:xfrm>
        </p:grpSpPr>
        <p:sp>
          <p:nvSpPr>
            <p:cNvPr id="13" name="Rounded Rectangle 12"/>
            <p:cNvSpPr/>
            <p:nvPr/>
          </p:nvSpPr>
          <p:spPr>
            <a:xfrm>
              <a:off x="4943847" y="3599585"/>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a:sym typeface="Arial"/>
              </a:endParaRPr>
            </a:p>
          </p:txBody>
        </p:sp>
        <p:sp>
          <p:nvSpPr>
            <p:cNvPr id="18" name="Rectangle 17"/>
            <p:cNvSpPr/>
            <p:nvPr/>
          </p:nvSpPr>
          <p:spPr>
            <a:xfrm>
              <a:off x="5001109" y="3729134"/>
              <a:ext cx="2221572" cy="865373"/>
            </a:xfrm>
            <a:prstGeom prst="rect">
              <a:avLst/>
            </a:prstGeom>
          </p:spPr>
          <p:txBody>
            <a:bodyPr wrap="squar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a:solidFill>
                    <a:schemeClr val="bg1"/>
                  </a:solidFill>
                  <a:effectLst/>
                  <a:latin typeface="Times New Roman" panose="02020603050405020304" pitchFamily="18" charset="0"/>
                  <a:ea typeface="Calibri" panose="020F0502020204030204" pitchFamily="34" charset="0"/>
                </a:rPr>
                <a:t>D. </a:t>
              </a:r>
              <a:r>
                <a:rPr lang="en-US" sz="3600" dirty="0" err="1">
                  <a:solidFill>
                    <a:schemeClr val="bg1"/>
                  </a:solidFill>
                  <a:latin typeface="Times New Roman" pitchFamily="18" charset="0"/>
                  <a:cs typeface="Times New Roman" pitchFamily="18" charset="0"/>
                </a:rPr>
                <a:t>Không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biến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thiên</a:t>
              </a:r>
              <a:r>
                <a:rPr lang="en-US" sz="3600" dirty="0">
                  <a:solidFill>
                    <a:schemeClr val="bg1"/>
                  </a:solidFill>
                  <a:effectLst/>
                  <a:latin typeface="Times New Roman" pitchFamily="18" charset="0"/>
                  <a:ea typeface="Calibri" panose="020F0502020204030204" pitchFamily="34" charset="0"/>
                  <a:cs typeface="Times New Roman" pitchFamily="18" charset="0"/>
                </a:rPr>
                <a:t>.</a:t>
              </a:r>
              <a:endParaRPr lang="en-US" sz="3600" kern="0" dirty="0">
                <a:solidFill>
                  <a:schemeClr val="bg1"/>
                </a:solidFill>
                <a:latin typeface="Times New Roman" pitchFamily="18" charset="0"/>
                <a:cs typeface="Times New Roman" pitchFamily="18" charset="0"/>
                <a:sym typeface="Arial"/>
              </a:endParaRPr>
            </a:p>
          </p:txBody>
        </p:sp>
      </p:grpSp>
      <p:sp>
        <p:nvSpPr>
          <p:cNvPr id="17" name="Rectangle 2">
            <a:extLst>
              <a:ext uri="{FF2B5EF4-FFF2-40B4-BE49-F238E27FC236}">
                <a16:creationId xmlns:a16="http://schemas.microsoft.com/office/drawing/2014/main" id="{33557E65-8595-406C-9E1A-98B3EC7A8584}"/>
              </a:ext>
            </a:extLst>
          </p:cNvPr>
          <p:cNvSpPr>
            <a:spLocks noChangeArrowheads="1"/>
          </p:cNvSpPr>
          <p:nvPr/>
        </p:nvSpPr>
        <p:spPr bwMode="auto">
          <a:xfrm>
            <a:off x="0" y="152400"/>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pPr>
              <a:spcAft>
                <a:spcPts val="800"/>
              </a:spcAft>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vi-VN" sz="3600" b="1" dirty="0">
                <a:latin typeface="Times New Roman" panose="02020603050405020304" pitchFamily="18" charset="0"/>
                <a:ea typeface="Calibri" panose="020F0502020204030204" pitchFamily="34" charset="0"/>
                <a:cs typeface="Times New Roman" panose="02020603050405020304" pitchFamily="18" charset="0"/>
              </a:rPr>
              <a:t> 4:</a:t>
            </a:r>
            <a:r>
              <a:rPr lang="vi-VN" sz="3600" b="1" dirty="0">
                <a:latin typeface="Times New Roman" pitchFamily="18" charset="0"/>
                <a:cs typeface="Times New Roman" pitchFamily="18" charset="0"/>
              </a:rPr>
              <a:t>Nếu đặt vào hai đầu cuộn dây sơ cấp của máy biến thế một hiệu điện thế xoay chiều thì từ trường trong lõi sắt từ sẽ:</a:t>
            </a:r>
            <a:r>
              <a:rPr lang="vi-VN" sz="3600" b="1" dirty="0">
                <a:latin typeface="Times New Roman" pitchFamily="18" charset="0"/>
                <a:ea typeface="Calibri" panose="020F0502020204030204" pitchFamily="34" charset="0"/>
                <a:cs typeface="Times New Roman" pitchFamily="18" charset="0"/>
              </a:rPr>
              <a:t> </a:t>
            </a:r>
            <a:endParaRPr lang="en-US" sz="3600" b="1" dirty="0">
              <a:effectLst/>
              <a:latin typeface="Times New Roman" pitchFamily="18" charset="0"/>
              <a:ea typeface="Calibri" panose="020F0502020204030204" pitchFamily="34" charset="0"/>
              <a:cs typeface="Times New Roman" pitchFamily="18" charset="0"/>
            </a:endParaRPr>
          </a:p>
        </p:txBody>
      </p:sp>
      <p:sp>
        <p:nvSpPr>
          <p:cNvPr id="19" name="Rectangle 18"/>
          <p:cNvSpPr/>
          <p:nvPr/>
        </p:nvSpPr>
        <p:spPr>
          <a:xfrm>
            <a:off x="914400" y="5181600"/>
            <a:ext cx="2762295" cy="646331"/>
          </a:xfrm>
          <a:prstGeom prst="rect">
            <a:avLst/>
          </a:prstGeom>
        </p:spPr>
        <p:txBody>
          <a:bodyPr wrap="none">
            <a:spAutoFit/>
          </a:bodyPr>
          <a:lstStyle/>
          <a:p>
            <a:r>
              <a:rPr lang="en-US" sz="3600" b="1" dirty="0">
                <a:solidFill>
                  <a:schemeClr val="bg1"/>
                </a:solidFill>
                <a:effectLst/>
                <a:latin typeface="Times New Roman" pitchFamily="18" charset="0"/>
                <a:ea typeface="Calibri" panose="020F0502020204030204" pitchFamily="34" charset="0"/>
                <a:cs typeface="Times New Roman" pitchFamily="18" charset="0"/>
              </a:rPr>
              <a:t>B. </a:t>
            </a:r>
            <a:r>
              <a:rPr lang="vi-VN" sz="3600" b="1" dirty="0">
                <a:solidFill>
                  <a:schemeClr val="bg1"/>
                </a:solidFill>
                <a:latin typeface="Times New Roman" pitchFamily="18" charset="0"/>
                <a:cs typeface="Times New Roman" pitchFamily="18" charset="0"/>
              </a:rPr>
              <a:t>Luôn tăng</a:t>
            </a:r>
            <a:endParaRPr lang="en-US" sz="3600" b="1" dirty="0">
              <a:solidFill>
                <a:schemeClr val="bg1"/>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919424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42" presetClass="path" presetSubtype="0" accel="50000" decel="50000" fill="hold" nodeType="withEffect">
                                  <p:stCondLst>
                                    <p:cond delay="0"/>
                                  </p:stCondLst>
                                  <p:childTnLst>
                                    <p:animMotion origin="layout" path="M -2.70833E-6 7.40741E-7 L -0.24088 0.16319 " pathEditMode="relative" rAng="0" ptsTypes="AA">
                                      <p:cBhvr>
                                        <p:cTn id="35" dur="2000" fill="hold"/>
                                        <p:tgtEl>
                                          <p:spTgt spid="4"/>
                                        </p:tgtEl>
                                        <p:attrNameLst>
                                          <p:attrName>ppt_x</p:attrName>
                                          <p:attrName>ppt_y</p:attrName>
                                        </p:attrNameLst>
                                      </p:cBhvr>
                                      <p:rCtr x="-12044" y="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2862323"/>
            <a:chOff x="1154226" y="1066899"/>
            <a:chExt cx="6075612" cy="1810672"/>
          </a:xfrm>
        </p:grpSpPr>
        <p:sp>
          <p:nvSpPr>
            <p:cNvPr id="6" name="Rounded Rectangle 5"/>
            <p:cNvSpPr/>
            <p:nvPr/>
          </p:nvSpPr>
          <p:spPr>
            <a:xfrm>
              <a:off x="1154226" y="1181199"/>
              <a:ext cx="5975498" cy="1143000"/>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1219170">
                <a:lnSpc>
                  <a:spcPct val="150000"/>
                </a:lnSpc>
                <a:defRPr/>
              </a:pPr>
              <a:endParaRPr lang="vi-VN" altLang="vi-VN" sz="3733"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154226" y="1066899"/>
              <a:ext cx="6075612" cy="1810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spcAft>
                  <a:spcPts val="800"/>
                </a:spcAft>
              </a:pPr>
              <a:r>
                <a:rPr lang="en-US" sz="3600" dirty="0" err="1">
                  <a:solidFill>
                    <a:schemeClr val="bg1"/>
                  </a:solidFill>
                  <a:effectLst/>
                  <a:latin typeface="Times New Roman" pitchFamily="18" charset="0"/>
                  <a:ea typeface="Times New Roman" panose="02020603050405020304" pitchFamily="18" charset="0"/>
                  <a:cs typeface="Times New Roman" pitchFamily="18" charset="0"/>
                </a:rPr>
                <a:t>Câu</a:t>
              </a:r>
              <a:r>
                <a:rPr lang="en-US" sz="3600" dirty="0">
                  <a:solidFill>
                    <a:schemeClr val="bg1"/>
                  </a:solidFill>
                  <a:effectLst/>
                  <a:latin typeface="Times New Roman" pitchFamily="18" charset="0"/>
                  <a:ea typeface="Times New Roman" panose="02020603050405020304" pitchFamily="18" charset="0"/>
                  <a:cs typeface="Times New Roman" pitchFamily="18" charset="0"/>
                </a:rPr>
                <a:t> </a:t>
              </a:r>
              <a:r>
                <a:rPr lang="vi-VN" sz="3600" dirty="0">
                  <a:solidFill>
                    <a:schemeClr val="bg1"/>
                  </a:solidFill>
                  <a:latin typeface="Times New Roman" pitchFamily="18" charset="0"/>
                  <a:ea typeface="Times New Roman" panose="02020603050405020304" pitchFamily="18" charset="0"/>
                  <a:cs typeface="Times New Roman" pitchFamily="18" charset="0"/>
                </a:rPr>
                <a:t>5:</a:t>
              </a:r>
              <a:r>
                <a:rPr lang="vi-VN" sz="3600" dirty="0">
                  <a:latin typeface="Times New Roman" pitchFamily="18" charset="0"/>
                  <a:cs typeface="Times New Roman" pitchFamily="18" charset="0"/>
                </a:rPr>
                <a:t>Cuộn sơ cấp của máy biến thế có 4400 vòng, cuộn thứ cấp có 240 vòng. Khi đặt vào hai đầu cuộn sơ cấp một hiệu điện thế xoay chiều 220V thì ở hai đầu dây cuộn thứ cấp có hiệu điện thế là bao nhiêu ?</a:t>
              </a:r>
              <a:endParaRPr lang="en-US" sz="3600" dirty="0">
                <a:solidFill>
                  <a:schemeClr val="bg1"/>
                </a:solidFill>
                <a:effectLst/>
                <a:latin typeface="Times New Roman" pitchFamily="18" charset="0"/>
                <a:ea typeface="Calibri" panose="020F0502020204030204" pitchFamily="34" charset="0"/>
                <a:cs typeface="Times New Roman" pitchFamily="18" charset="0"/>
              </a:endParaRPr>
            </a:p>
          </p:txBody>
        </p:sp>
      </p:grpSp>
      <p:grpSp>
        <p:nvGrpSpPr>
          <p:cNvPr id="3" name="Group 18"/>
          <p:cNvGrpSpPr/>
          <p:nvPr/>
        </p:nvGrpSpPr>
        <p:grpSpPr>
          <a:xfrm>
            <a:off x="457200" y="3276600"/>
            <a:ext cx="2514601" cy="992373"/>
            <a:chOff x="703603" y="2357450"/>
            <a:chExt cx="3880750" cy="579356"/>
          </a:xfrm>
        </p:grpSpPr>
        <p:sp>
          <p:nvSpPr>
            <p:cNvPr id="10" name="Rounded Rectangle 9"/>
            <p:cNvSpPr/>
            <p:nvPr/>
          </p:nvSpPr>
          <p:spPr>
            <a:xfrm>
              <a:off x="703603" y="2357450"/>
              <a:ext cx="3880750"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1131141" y="2401936"/>
              <a:ext cx="2982816" cy="396013"/>
            </a:xfrm>
            <a:prstGeom prst="rect">
              <a:avLst/>
            </a:prstGeom>
          </p:spPr>
          <p:txBody>
            <a:bodyPr wrap="square">
              <a:spAutoFit/>
            </a:bodyPr>
            <a:lstStyle/>
            <a:p>
              <a:pPr algn="ctr">
                <a:lnSpc>
                  <a:spcPct val="115000"/>
                </a:lnSpc>
                <a:spcAft>
                  <a:spcPts val="800"/>
                </a:spcAft>
              </a:pPr>
              <a:r>
                <a:rPr lang="en-US"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600" b="1" dirty="0">
                  <a:solidFill>
                    <a:schemeClr val="bg1"/>
                  </a:solidFill>
                  <a:latin typeface="Times New Roman" pitchFamily="18" charset="0"/>
                  <a:cs typeface="Times New Roman" pitchFamily="18" charset="0"/>
                </a:rPr>
                <a:t>12</a:t>
              </a:r>
              <a:endParaRPr lang="en-US" sz="3600" b="1" dirty="0">
                <a:solidFill>
                  <a:schemeClr val="bg1"/>
                </a:solidFill>
                <a:effectLst/>
                <a:latin typeface="Times New Roman" pitchFamily="18" charset="0"/>
                <a:ea typeface="Calibri" panose="020F0502020204030204" pitchFamily="34" charset="0"/>
                <a:cs typeface="Times New Roman" pitchFamily="18" charset="0"/>
              </a:endParaRPr>
            </a:p>
          </p:txBody>
        </p:sp>
      </p:grpSp>
      <p:grpSp>
        <p:nvGrpSpPr>
          <p:cNvPr id="4" name="Group 19"/>
          <p:cNvGrpSpPr/>
          <p:nvPr/>
        </p:nvGrpSpPr>
        <p:grpSpPr>
          <a:xfrm>
            <a:off x="5334000" y="3352800"/>
            <a:ext cx="2438400" cy="992373"/>
            <a:chOff x="1403497" y="3629246"/>
            <a:chExt cx="2413591" cy="1073889"/>
          </a:xfrm>
        </p:grpSpPr>
        <p:sp>
          <p:nvSpPr>
            <p:cNvPr id="11" name="Rounded Rectangle 10"/>
            <p:cNvSpPr/>
            <p:nvPr/>
          </p:nvSpPr>
          <p:spPr>
            <a:xfrm>
              <a:off x="1403497" y="3629246"/>
              <a:ext cx="2413591" cy="107388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buClr>
                  <a:srgbClr val="000000"/>
                </a:buClr>
              </a:pPr>
              <a:endParaRPr lang="en-US" sz="3200" kern="0">
                <a:solidFill>
                  <a:srgbClr val="FFFFFF"/>
                </a:solidFill>
                <a:latin typeface="Arial"/>
                <a:sym typeface="Arial"/>
              </a:endParaRPr>
            </a:p>
          </p:txBody>
        </p:sp>
        <p:sp>
          <p:nvSpPr>
            <p:cNvPr id="15" name="Rectangle 14"/>
            <p:cNvSpPr/>
            <p:nvPr/>
          </p:nvSpPr>
          <p:spPr>
            <a:xfrm>
              <a:off x="1403497" y="3801987"/>
              <a:ext cx="2256702" cy="734046"/>
            </a:xfrm>
            <a:prstGeom prst="rect">
              <a:avLst/>
            </a:prstGeom>
          </p:spPr>
          <p:txBody>
            <a:bodyPr wrap="square">
              <a:spAutoFit/>
            </a:bodyPr>
            <a:lstStyle/>
            <a:p>
              <a:pPr algn="ctr">
                <a:lnSpc>
                  <a:spcPct val="115000"/>
                </a:lnSpc>
                <a:spcAft>
                  <a:spcPts val="800"/>
                </a:spcAft>
              </a:pPr>
              <a:r>
                <a:rPr lang="en-US" sz="3600" b="1" dirty="0">
                  <a:solidFill>
                    <a:schemeClr val="bg1"/>
                  </a:solidFill>
                  <a:effectLst/>
                  <a:latin typeface="Times New Roman" pitchFamily="18" charset="0"/>
                  <a:ea typeface="Times New Roman" panose="02020603050405020304" pitchFamily="18" charset="0"/>
                  <a:cs typeface="Times New Roman" pitchFamily="18" charset="0"/>
                </a:rPr>
                <a:t>B. </a:t>
              </a:r>
              <a:r>
                <a:rPr lang="en-US" sz="3600" b="1" dirty="0">
                  <a:solidFill>
                    <a:schemeClr val="bg1"/>
                  </a:solidFill>
                  <a:latin typeface="Times New Roman" pitchFamily="18" charset="0"/>
                  <a:cs typeface="Times New Roman" pitchFamily="18" charset="0"/>
                </a:rPr>
                <a:t>16</a:t>
              </a:r>
              <a:endParaRPr lang="en-US" sz="3600" b="1" dirty="0">
                <a:solidFill>
                  <a:schemeClr val="bg1"/>
                </a:solidFill>
                <a:effectLst/>
                <a:latin typeface="Times New Roman" pitchFamily="18" charset="0"/>
                <a:ea typeface="Calibri" panose="020F0502020204030204" pitchFamily="34" charset="0"/>
                <a:cs typeface="Times New Roman" pitchFamily="18" charset="0"/>
              </a:endParaRPr>
            </a:p>
          </p:txBody>
        </p:sp>
      </p:grpSp>
      <p:grpSp>
        <p:nvGrpSpPr>
          <p:cNvPr id="5" name="Group 20"/>
          <p:cNvGrpSpPr/>
          <p:nvPr/>
        </p:nvGrpSpPr>
        <p:grpSpPr>
          <a:xfrm>
            <a:off x="457200" y="4724400"/>
            <a:ext cx="2209800" cy="1058389"/>
            <a:chOff x="4968292" y="2168399"/>
            <a:chExt cx="4834195" cy="756332"/>
          </a:xfrm>
        </p:grpSpPr>
        <p:sp>
          <p:nvSpPr>
            <p:cNvPr id="12" name="Rounded Rectangle 11"/>
            <p:cNvSpPr/>
            <p:nvPr/>
          </p:nvSpPr>
          <p:spPr>
            <a:xfrm>
              <a:off x="4968292" y="2168399"/>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tabLst>
                  <a:tab pos="4612005" algn="l"/>
                </a:tabLst>
              </a:pPr>
              <a:r>
                <a:rPr lang="en-US" sz="3600" b="1" dirty="0">
                  <a:solidFill>
                    <a:schemeClr val="bg1"/>
                  </a:solidFill>
                  <a:effectLst/>
                  <a:latin typeface="Times New Roman" pitchFamily="18" charset="0"/>
                  <a:ea typeface="Times New Roman" panose="02020603050405020304" pitchFamily="18" charset="0"/>
                  <a:cs typeface="Times New Roman" pitchFamily="18" charset="0"/>
                </a:rPr>
                <a:t>C. </a:t>
              </a:r>
              <a:r>
                <a:rPr lang="en-US" sz="3600" b="1" dirty="0">
                  <a:solidFill>
                    <a:schemeClr val="bg1"/>
                  </a:solidFill>
                  <a:latin typeface="Times New Roman" pitchFamily="18" charset="0"/>
                  <a:cs typeface="Times New Roman" pitchFamily="18" charset="0"/>
                </a:rPr>
                <a:t>18</a:t>
              </a:r>
              <a:endParaRPr lang="en-US" sz="3600" b="1" dirty="0">
                <a:solidFill>
                  <a:schemeClr val="bg1"/>
                </a:solidFill>
                <a:effectLst/>
                <a:latin typeface="Times New Roman" pitchFamily="18" charset="0"/>
                <a:ea typeface="Calibri" panose="020F0502020204030204" pitchFamily="34" charset="0"/>
                <a:cs typeface="Times New Roman" pitchFamily="18" charset="0"/>
              </a:endParaRPr>
            </a:p>
          </p:txBody>
        </p:sp>
        <p:sp>
          <p:nvSpPr>
            <p:cNvPr id="16" name="Rectangle 15"/>
            <p:cNvSpPr/>
            <p:nvPr/>
          </p:nvSpPr>
          <p:spPr>
            <a:xfrm>
              <a:off x="5052354" y="2190848"/>
              <a:ext cx="4750133" cy="417884"/>
            </a:xfrm>
            <a:prstGeom prst="rect">
              <a:avLst/>
            </a:prstGeom>
          </p:spPr>
          <p:txBody>
            <a:bodyPr wrap="square">
              <a:spAutoFit/>
            </a:bodyPr>
            <a:lstStyle/>
            <a:p>
              <a:pPr defTabSz="1219170">
                <a:buClr>
                  <a:srgbClr val="000000"/>
                </a:buClr>
              </a:pPr>
              <a:endParaRPr lang="en-US" sz="3200" kern="0" dirty="0">
                <a:solidFill>
                  <a:schemeClr val="bg1"/>
                </a:solidFill>
                <a:latin typeface="Arial"/>
                <a:cs typeface="Arial"/>
                <a:sym typeface="Arial"/>
              </a:endParaRPr>
            </a:p>
          </p:txBody>
        </p:sp>
      </p:grpSp>
      <p:grpSp>
        <p:nvGrpSpPr>
          <p:cNvPr id="7" name="Group 21"/>
          <p:cNvGrpSpPr/>
          <p:nvPr/>
        </p:nvGrpSpPr>
        <p:grpSpPr>
          <a:xfrm>
            <a:off x="5334000" y="4876800"/>
            <a:ext cx="2514600" cy="1143000"/>
            <a:chOff x="4936883" y="3729991"/>
            <a:chExt cx="2413591" cy="1391688"/>
          </a:xfrm>
        </p:grpSpPr>
        <p:sp>
          <p:nvSpPr>
            <p:cNvPr id="13" name="Rounded Rectangle 12"/>
            <p:cNvSpPr/>
            <p:nvPr/>
          </p:nvSpPr>
          <p:spPr>
            <a:xfrm>
              <a:off x="4936883" y="3729991"/>
              <a:ext cx="2413591" cy="1391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3200" kern="0">
                <a:solidFill>
                  <a:srgbClr val="FFFFFF"/>
                </a:solidFill>
                <a:latin typeface="Arial"/>
                <a:sym typeface="Arial"/>
              </a:endParaRPr>
            </a:p>
          </p:txBody>
        </p:sp>
        <p:sp>
          <p:nvSpPr>
            <p:cNvPr id="18" name="Rectangle 17"/>
            <p:cNvSpPr/>
            <p:nvPr/>
          </p:nvSpPr>
          <p:spPr>
            <a:xfrm>
              <a:off x="4968655" y="3878790"/>
              <a:ext cx="2292427" cy="1126245"/>
            </a:xfrm>
            <a:prstGeom prst="rect">
              <a:avLst/>
            </a:prstGeom>
          </p:spPr>
          <p:txBody>
            <a:bodyPr wrap="square">
              <a:spAutoFit/>
            </a:bodyPr>
            <a:lstStyle/>
            <a:p>
              <a:pPr algn="ctr">
                <a:lnSpc>
                  <a:spcPct val="115000"/>
                </a:lnSpc>
                <a:spcAft>
                  <a:spcPts val="800"/>
                </a:spcAft>
              </a:pPr>
              <a:r>
                <a:rPr lang="en-US" sz="3600" b="1" dirty="0">
                  <a:solidFill>
                    <a:schemeClr val="bg1"/>
                  </a:solidFill>
                  <a:effectLst/>
                  <a:latin typeface="Times New Roman" pitchFamily="18" charset="0"/>
                  <a:ea typeface="Times New Roman" panose="02020603050405020304" pitchFamily="18" charset="0"/>
                  <a:cs typeface="Times New Roman" pitchFamily="18" charset="0"/>
                </a:rPr>
                <a:t>D. </a:t>
              </a:r>
              <a:r>
                <a:rPr lang="en-US" sz="3600" b="1" dirty="0">
                  <a:solidFill>
                    <a:schemeClr val="bg1"/>
                  </a:solidFill>
                  <a:latin typeface="Times New Roman" pitchFamily="18" charset="0"/>
                  <a:cs typeface="Times New Roman" pitchFamily="18" charset="0"/>
                </a:rPr>
                <a:t>24</a:t>
              </a:r>
              <a:endParaRPr lang="en-US" sz="3200" b="1" dirty="0">
                <a:solidFill>
                  <a:schemeClr val="bg1"/>
                </a:solidFill>
                <a:effectLst/>
                <a:latin typeface="Times New Roman" pitchFamily="18" charset="0"/>
                <a:ea typeface="Calibri" panose="020F0502020204030204" pitchFamily="34" charset="0"/>
                <a:cs typeface="Times New Roman" pitchFamily="18" charset="0"/>
              </a:endParaRPr>
            </a:p>
          </p:txBody>
        </p:sp>
      </p:grpSp>
    </p:spTree>
    <p:extLst>
      <p:ext uri="{BB962C8B-B14F-4D97-AF65-F5344CB8AC3E}">
        <p14:creationId xmlns:p14="http://schemas.microsoft.com/office/powerpoint/2010/main" val="33160588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plus(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edg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ages (1)"/>
          <p:cNvPicPr>
            <a:picLocks noChangeAspect="1" noChangeArrowheads="1"/>
          </p:cNvPicPr>
          <p:nvPr/>
        </p:nvPicPr>
        <p:blipFill>
          <a:blip r:embed="rId2">
            <a:lum contrast="16000"/>
          </a:blip>
          <a:srcRect/>
          <a:stretch>
            <a:fillRect/>
          </a:stretch>
        </p:blipFill>
        <p:spPr bwMode="auto">
          <a:xfrm>
            <a:off x="307975" y="1066800"/>
            <a:ext cx="4343400" cy="3252788"/>
          </a:xfrm>
          <a:prstGeom prst="rect">
            <a:avLst/>
          </a:prstGeom>
          <a:noFill/>
          <a:ln w="9525">
            <a:noFill/>
            <a:miter lim="800000"/>
            <a:headEnd/>
            <a:tailEnd/>
          </a:ln>
        </p:spPr>
      </p:pic>
      <p:sp>
        <p:nvSpPr>
          <p:cNvPr id="12294" name="Text Box 6"/>
          <p:cNvSpPr txBox="1">
            <a:spLocks noChangeArrowheads="1"/>
          </p:cNvSpPr>
          <p:nvPr/>
        </p:nvSpPr>
        <p:spPr bwMode="auto">
          <a:xfrm>
            <a:off x="2576513" y="228600"/>
            <a:ext cx="3462807" cy="584775"/>
          </a:xfrm>
          <a:prstGeom prst="rect">
            <a:avLst/>
          </a:prstGeom>
          <a:noFill/>
          <a:ln w="9525">
            <a:noFill/>
            <a:miter lim="800000"/>
            <a:headEnd/>
            <a:tailEnd/>
          </a:ln>
          <a:effectLst/>
        </p:spPr>
        <p:txBody>
          <a:bodyPr wrap="none">
            <a:spAutoFit/>
          </a:bodyPr>
          <a:lstStyle/>
          <a:p>
            <a:pPr eaLnBrk="1" hangingPunct="1"/>
            <a:r>
              <a:rPr lang="en-US" sz="3200" b="1" dirty="0" err="1">
                <a:solidFill>
                  <a:srgbClr val="660066"/>
                </a:solidFill>
                <a:latin typeface="Times New Roman" pitchFamily="18" charset="0"/>
                <a:cs typeface="Times New Roman" pitchFamily="18" charset="0"/>
              </a:rPr>
              <a:t>Đường</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dây</a:t>
            </a:r>
            <a:r>
              <a:rPr lang="en-US" sz="3200" b="1" dirty="0">
                <a:solidFill>
                  <a:srgbClr val="660066"/>
                </a:solidFill>
                <a:latin typeface="Times New Roman" pitchFamily="18" charset="0"/>
                <a:cs typeface="Times New Roman" pitchFamily="18" charset="0"/>
              </a:rPr>
              <a:t> 500KV</a:t>
            </a:r>
            <a:endParaRPr lang="vi-VN" sz="3200" b="1" dirty="0">
              <a:solidFill>
                <a:srgbClr val="660066"/>
              </a:solidFill>
              <a:latin typeface="Times New Roman" pitchFamily="18" charset="0"/>
              <a:cs typeface="Times New Roman" pitchFamily="18" charset="0"/>
            </a:endParaRPr>
          </a:p>
        </p:txBody>
      </p:sp>
      <p:sp>
        <p:nvSpPr>
          <p:cNvPr id="12295" name="Text Box 7"/>
          <p:cNvSpPr txBox="1">
            <a:spLocks noChangeArrowheads="1"/>
          </p:cNvSpPr>
          <p:nvPr/>
        </p:nvSpPr>
        <p:spPr bwMode="auto">
          <a:xfrm>
            <a:off x="228600" y="4572000"/>
            <a:ext cx="8915400" cy="1754326"/>
          </a:xfrm>
          <a:prstGeom prst="rect">
            <a:avLst/>
          </a:prstGeom>
          <a:noFill/>
          <a:ln w="9525">
            <a:noFill/>
            <a:miter lim="800000"/>
            <a:headEnd/>
            <a:tailEnd/>
          </a:ln>
          <a:effectLst/>
        </p:spPr>
        <p:txBody>
          <a:bodyPr wrap="square">
            <a:spAutoFit/>
          </a:bodyPr>
          <a:lstStyle/>
          <a:p>
            <a:pPr eaLnBrk="1" hangingPunct="1"/>
            <a:r>
              <a:rPr lang="en-US" sz="3600" dirty="0" err="1">
                <a:solidFill>
                  <a:srgbClr val="CC0000"/>
                </a:solidFill>
                <a:latin typeface="Times New Roman" pitchFamily="18" charset="0"/>
                <a:cs typeface="Times New Roman" pitchFamily="18" charset="0"/>
              </a:rPr>
              <a:t>Các</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dụng</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cụ</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điện</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trong</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nhà</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chỉ</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cần</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hiệu</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điện</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thế</a:t>
            </a:r>
            <a:r>
              <a:rPr lang="en-US" sz="3600" dirty="0">
                <a:solidFill>
                  <a:srgbClr val="CC0000"/>
                </a:solidFill>
                <a:latin typeface="Times New Roman" pitchFamily="18" charset="0"/>
                <a:cs typeface="Times New Roman" pitchFamily="18" charset="0"/>
              </a:rPr>
              <a:t> 220V. </a:t>
            </a:r>
            <a:r>
              <a:rPr lang="en-US" sz="3600" dirty="0" err="1">
                <a:solidFill>
                  <a:srgbClr val="CC0000"/>
                </a:solidFill>
                <a:latin typeface="Times New Roman" pitchFamily="18" charset="0"/>
                <a:cs typeface="Times New Roman" pitchFamily="18" charset="0"/>
              </a:rPr>
              <a:t>Vậy</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tại</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sao</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lại</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phải</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xây</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dựng</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đường</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dây</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cao</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thế</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vừa</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tốn</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kém</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vừa</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nguy</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hiểm</a:t>
            </a:r>
            <a:r>
              <a:rPr lang="en-US" sz="3600" dirty="0">
                <a:solidFill>
                  <a:srgbClr val="CC0000"/>
                </a:solidFill>
                <a:latin typeface="Times New Roman" pitchFamily="18" charset="0"/>
                <a:cs typeface="Times New Roman" pitchFamily="18" charset="0"/>
              </a:rPr>
              <a:t>? </a:t>
            </a:r>
            <a:endParaRPr lang="vi-VN" sz="3600" dirty="0">
              <a:solidFill>
                <a:srgbClr val="CC0000"/>
              </a:solidFill>
              <a:latin typeface="Times New Roman" pitchFamily="18" charset="0"/>
              <a:cs typeface="Times New Roman" pitchFamily="18" charset="0"/>
            </a:endParaRPr>
          </a:p>
        </p:txBody>
      </p:sp>
      <p:pic>
        <p:nvPicPr>
          <p:cNvPr id="12296" name="Picture 8" descr="tải xuống"/>
          <p:cNvPicPr>
            <a:picLocks noChangeAspect="1" noChangeArrowheads="1"/>
          </p:cNvPicPr>
          <p:nvPr/>
        </p:nvPicPr>
        <p:blipFill>
          <a:blip r:embed="rId3">
            <a:lum contrast="26000"/>
          </a:blip>
          <a:srcRect/>
          <a:stretch>
            <a:fillRect/>
          </a:stretch>
        </p:blipFill>
        <p:spPr bwMode="auto">
          <a:xfrm>
            <a:off x="4676775" y="1066800"/>
            <a:ext cx="4343400" cy="3252788"/>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hình nền Powerpoint màu xanh lá đẹp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5"/>
          <p:cNvSpPr>
            <a:spLocks noChangeArrowheads="1" noChangeShapeType="1" noTextEdit="1"/>
          </p:cNvSpPr>
          <p:nvPr/>
        </p:nvSpPr>
        <p:spPr bwMode="auto">
          <a:xfrm>
            <a:off x="838200" y="228600"/>
            <a:ext cx="7391400" cy="1676400"/>
          </a:xfrm>
          <a:prstGeom prst="rect">
            <a:avLst/>
          </a:prstGeom>
        </p:spPr>
        <p:txBody>
          <a:bodyPr wrap="none" lIns="91374" tIns="45687" rIns="91374" bIns="45687"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defRPr/>
            </a:pPr>
            <a:r>
              <a:rPr lang="vi-VN" sz="3600" kern="10" dirty="0">
                <a:ln w="9525">
                  <a:round/>
                  <a:headEnd/>
                  <a:tailEnd/>
                </a:ln>
                <a:gradFill rotWithShape="0">
                  <a:gsLst>
                    <a:gs pos="0">
                      <a:srgbClr val="FFE701"/>
                    </a:gs>
                    <a:gs pos="100000">
                      <a:srgbClr val="FE3E02"/>
                    </a:gs>
                  </a:gsLst>
                  <a:lin ang="5400000" scaled="1"/>
                </a:gradFill>
                <a:latin typeface="Times New Roman"/>
                <a:cs typeface="Times New Roman"/>
              </a:rPr>
              <a:t>Hướng dẫn về nhà</a:t>
            </a:r>
            <a:r>
              <a:rPr lang="en-US" sz="3600" kern="10" dirty="0">
                <a:ln w="9525">
                  <a:round/>
                  <a:headEnd/>
                  <a:tailEnd/>
                </a:ln>
                <a:gradFill rotWithShape="0">
                  <a:gsLst>
                    <a:gs pos="0">
                      <a:srgbClr val="FFE701"/>
                    </a:gs>
                    <a:gs pos="100000">
                      <a:srgbClr val="FE3E02"/>
                    </a:gs>
                  </a:gsLst>
                  <a:lin ang="5400000" scaled="1"/>
                </a:gradFill>
                <a:latin typeface="Times New Roman"/>
                <a:cs typeface="Times New Roman"/>
              </a:rPr>
              <a:t> </a:t>
            </a:r>
          </a:p>
        </p:txBody>
      </p:sp>
      <p:sp>
        <p:nvSpPr>
          <p:cNvPr id="4" name="Text Box 4"/>
          <p:cNvSpPr txBox="1">
            <a:spLocks noChangeArrowheads="1"/>
          </p:cNvSpPr>
          <p:nvPr/>
        </p:nvSpPr>
        <p:spPr>
          <a:xfrm>
            <a:off x="152400" y="2286000"/>
            <a:ext cx="8610600" cy="3581400"/>
          </a:xfrm>
          <a:prstGeom prst="rect">
            <a:avLst/>
          </a:prstGeom>
          <a:noFill/>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Học</a:t>
            </a:r>
            <a:r>
              <a:rPr kumimoji="0" lang="en-US" sz="40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thuộc</a:t>
            </a:r>
            <a:r>
              <a:rPr kumimoji="0" lang="en-US" sz="40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bài</a:t>
            </a:r>
            <a:r>
              <a:rPr lang="vi-VN" sz="4000" b="1" dirty="0">
                <a:solidFill>
                  <a:srgbClr val="002060"/>
                </a:solidFill>
                <a:latin typeface="Times New Roman" pitchFamily="18" charset="0"/>
                <a:cs typeface="Times New Roman"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Đọc</a:t>
            </a:r>
            <a:r>
              <a:rPr kumimoji="0" lang="en-US" sz="40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có</a:t>
            </a:r>
            <a:r>
              <a:rPr kumimoji="0" lang="en-US" sz="40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thể</a:t>
            </a:r>
            <a:r>
              <a:rPr kumimoji="0" lang="en-US" sz="40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em</a:t>
            </a:r>
            <a:r>
              <a:rPr kumimoji="0" lang="en-US" sz="40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chưa</a:t>
            </a:r>
            <a:r>
              <a:rPr kumimoji="0" lang="en-US" sz="40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biết</a:t>
            </a:r>
            <a:r>
              <a:rPr lang="vi-VN" sz="4000" b="1" dirty="0">
                <a:solidFill>
                  <a:srgbClr val="002060"/>
                </a:solidFill>
                <a:latin typeface="Times New Roman" pitchFamily="18" charset="0"/>
                <a:cs typeface="Times New Roman"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Làm</a:t>
            </a:r>
            <a:r>
              <a:rPr kumimoji="0" lang="en-US" sz="40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US" sz="40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bài</a:t>
            </a:r>
            <a:r>
              <a:rPr kumimoji="0" lang="en-US" sz="40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tập</a:t>
            </a:r>
            <a:r>
              <a:rPr kumimoji="0" lang="en-US" sz="40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từ</a:t>
            </a:r>
            <a:r>
              <a:rPr kumimoji="0" lang="en-US" sz="40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36.1 </a:t>
            </a:r>
            <a:r>
              <a:rPr kumimoji="0" lang="en-US" sz="40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đến</a:t>
            </a:r>
            <a:r>
              <a:rPr kumimoji="0" lang="en-US" sz="40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36.7; 37.1 </a:t>
            </a:r>
            <a:r>
              <a:rPr kumimoji="0" lang="en-US" sz="40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đến</a:t>
            </a:r>
            <a:r>
              <a:rPr kumimoji="0" lang="en-US" sz="40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37.7- SBT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ải bộ hình nền powerpoint Tết 2023 cực đẹp để sử dụ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5"/>
          <p:cNvSpPr>
            <a:spLocks noChangeArrowheads="1" noChangeShapeType="1" noTextEdit="1"/>
          </p:cNvSpPr>
          <p:nvPr/>
        </p:nvSpPr>
        <p:spPr bwMode="auto">
          <a:xfrm>
            <a:off x="1066800" y="685800"/>
            <a:ext cx="7391400" cy="2438400"/>
          </a:xfrm>
          <a:prstGeom prst="rect">
            <a:avLst/>
          </a:prstGeom>
        </p:spPr>
        <p:txBody>
          <a:bodyPr wrap="none" lIns="91374" tIns="45687" rIns="91374" bIns="45687"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defRPr/>
            </a:pPr>
            <a:r>
              <a:rPr lang="en-US" sz="3600" kern="10" dirty="0" err="1">
                <a:ln w="9525">
                  <a:round/>
                  <a:headEnd/>
                  <a:tailEnd/>
                </a:ln>
                <a:latin typeface="Times New Roman"/>
                <a:cs typeface="Times New Roman"/>
              </a:rPr>
              <a:t>Chúc</a:t>
            </a:r>
            <a:r>
              <a:rPr lang="en-US" sz="3600" kern="10" dirty="0">
                <a:ln w="9525">
                  <a:round/>
                  <a:headEnd/>
                  <a:tailEnd/>
                </a:ln>
                <a:latin typeface="Times New Roman"/>
                <a:cs typeface="Times New Roman"/>
              </a:rPr>
              <a:t> </a:t>
            </a:r>
            <a:r>
              <a:rPr lang="en-US" sz="3600" kern="10" dirty="0" err="1">
                <a:ln w="9525">
                  <a:round/>
                  <a:headEnd/>
                  <a:tailEnd/>
                </a:ln>
                <a:latin typeface="Times New Roman"/>
                <a:cs typeface="Times New Roman"/>
              </a:rPr>
              <a:t>thầy</a:t>
            </a:r>
            <a:r>
              <a:rPr lang="en-US" sz="3600" kern="10" dirty="0">
                <a:ln w="9525">
                  <a:round/>
                  <a:headEnd/>
                  <a:tailEnd/>
                </a:ln>
                <a:latin typeface="Times New Roman"/>
                <a:cs typeface="Times New Roman"/>
              </a:rPr>
              <a:t> </a:t>
            </a:r>
            <a:r>
              <a:rPr lang="en-US" sz="3600" kern="10" dirty="0" err="1">
                <a:ln w="9525">
                  <a:round/>
                  <a:headEnd/>
                  <a:tailEnd/>
                </a:ln>
                <a:latin typeface="Times New Roman"/>
                <a:cs typeface="Times New Roman"/>
              </a:rPr>
              <a:t>cô</a:t>
            </a:r>
            <a:r>
              <a:rPr lang="en-US" sz="3600" kern="10" dirty="0">
                <a:ln w="9525">
                  <a:round/>
                  <a:headEnd/>
                  <a:tailEnd/>
                </a:ln>
                <a:latin typeface="Times New Roman"/>
                <a:cs typeface="Times New Roman"/>
              </a:rPr>
              <a:t> </a:t>
            </a:r>
            <a:r>
              <a:rPr lang="en-US" sz="3600" kern="10" dirty="0" err="1">
                <a:ln w="9525">
                  <a:round/>
                  <a:headEnd/>
                  <a:tailEnd/>
                </a:ln>
                <a:latin typeface="Times New Roman"/>
                <a:cs typeface="Times New Roman"/>
              </a:rPr>
              <a:t>mạnhkhoẻ</a:t>
            </a:r>
            <a:r>
              <a:rPr lang="en-US" sz="3600" kern="10" dirty="0">
                <a:ln w="9525">
                  <a:round/>
                  <a:headEnd/>
                  <a:tailEnd/>
                </a:ln>
                <a:latin typeface="Times New Roman"/>
                <a:cs typeface="Times New Roman"/>
              </a:rPr>
              <a:t> </a:t>
            </a:r>
          </a:p>
        </p:txBody>
      </p:sp>
      <p:sp>
        <p:nvSpPr>
          <p:cNvPr id="4" name="WordArt 6"/>
          <p:cNvSpPr>
            <a:spLocks noChangeArrowheads="1" noChangeShapeType="1" noTextEdit="1"/>
          </p:cNvSpPr>
          <p:nvPr/>
        </p:nvSpPr>
        <p:spPr bwMode="auto">
          <a:xfrm>
            <a:off x="1143000" y="4587081"/>
            <a:ext cx="7543800" cy="1143000"/>
          </a:xfrm>
          <a:prstGeom prst="rect">
            <a:avLst/>
          </a:prstGeom>
        </p:spPr>
        <p:txBody>
          <a:bodyPr wrap="none" lIns="91374" tIns="45687" rIns="91374" bIns="45687" fromWordArt="1">
            <a:prstTxWarp prst="textPlain">
              <a:avLst>
                <a:gd name="adj" fmla="val 50000"/>
              </a:avLst>
            </a:prstTxWarp>
          </a:bodyPr>
          <a:lstStyle/>
          <a:p>
            <a:pPr>
              <a:defRPr/>
            </a:pPr>
            <a:r>
              <a:rPr lang="pt-BR" sz="3600" kern="10" dirty="0">
                <a:solidFill>
                  <a:srgbClr val="002060"/>
                </a:solidFill>
                <a:effectLst>
                  <a:outerShdw dist="35921" dir="2700000" algn="ctr" rotWithShape="0">
                    <a:srgbClr val="C0C0C0">
                      <a:alpha val="80000"/>
                    </a:srgbClr>
                  </a:outerShdw>
                </a:effectLst>
                <a:latin typeface="Times New Roman"/>
                <a:cs typeface="Times New Roman"/>
              </a:rPr>
              <a:t>Các em ngoan, học tốt</a:t>
            </a:r>
            <a:endParaRPr lang="en-US" sz="3600" kern="10" dirty="0">
              <a:solidFill>
                <a:srgbClr val="002060"/>
              </a:solidFill>
              <a:effectLst>
                <a:outerShdw dist="35921" dir="2700000" algn="ctr" rotWithShape="0">
                  <a:srgbClr val="C0C0C0">
                    <a:alpha val="80000"/>
                  </a:srgbClr>
                </a:outerShdw>
              </a:effectLst>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ải bộ hình nền powerpoint Tết 2023 cực đẹp để sử dụ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2"/>
          <p:cNvSpPr>
            <a:spLocks noChangeArrowheads="1" noChangeShapeType="1" noTextEdit="1"/>
          </p:cNvSpPr>
          <p:nvPr/>
        </p:nvSpPr>
        <p:spPr bwMode="auto">
          <a:xfrm>
            <a:off x="457200" y="1447800"/>
            <a:ext cx="8229600" cy="4648200"/>
          </a:xfrm>
          <a:prstGeom prst="rect">
            <a:avLst/>
          </a:prstGeom>
        </p:spPr>
        <p:txBody>
          <a:bodyPr wrap="none" fromWordArt="1">
            <a:prstTxWarp prst="textPlain">
              <a:avLst>
                <a:gd name="adj" fmla="val 50000"/>
              </a:avLst>
            </a:prstTxWarp>
          </a:bodyPr>
          <a:lstStyle/>
          <a:p>
            <a:pPr algn="ctr"/>
            <a:r>
              <a:rPr lang="en-US" sz="4000" b="1" kern="10" dirty="0">
                <a:ln w="9525">
                  <a:solidFill>
                    <a:srgbClr val="FF0000"/>
                  </a:solidFill>
                  <a:round/>
                  <a:headEnd/>
                  <a:tailEnd/>
                </a:ln>
                <a:solidFill>
                  <a:srgbClr val="FFFF00"/>
                </a:solidFill>
                <a:effectLst>
                  <a:outerShdw dist="35921" dir="2700000" algn="ctr" rotWithShape="0">
                    <a:srgbClr val="C0C0C0">
                      <a:alpha val="79999"/>
                    </a:srgbClr>
                  </a:outerShdw>
                </a:effectLst>
                <a:latin typeface="Times New Roman"/>
                <a:cs typeface="Times New Roman"/>
              </a:rPr>
              <a:t>CHỦ ĐỀ:TRUYỀN TẢI ĐIỆN NĂNG</a:t>
            </a:r>
            <a:r>
              <a:rPr lang="vi-VN" sz="4000" b="1" kern="10" dirty="0">
                <a:ln w="9525">
                  <a:solidFill>
                    <a:srgbClr val="FF0000"/>
                  </a:solidFill>
                  <a:round/>
                  <a:headEnd/>
                  <a:tailEnd/>
                </a:ln>
                <a:solidFill>
                  <a:srgbClr val="FFFF00"/>
                </a:solidFill>
                <a:effectLst>
                  <a:outerShdw dist="35921" dir="2700000" algn="ctr" rotWithShape="0">
                    <a:srgbClr val="C0C0C0">
                      <a:alpha val="79999"/>
                    </a:srgbClr>
                  </a:outerShdw>
                </a:effectLst>
                <a:latin typeface="Times New Roman"/>
                <a:cs typeface="Times New Roman"/>
              </a:rPr>
              <a:t> </a:t>
            </a:r>
          </a:p>
          <a:p>
            <a:pPr algn="ctr"/>
            <a:r>
              <a:rPr lang="en-US" sz="4000" b="1" kern="10" dirty="0">
                <a:ln w="9525">
                  <a:solidFill>
                    <a:srgbClr val="FF0000"/>
                  </a:solidFill>
                  <a:round/>
                  <a:headEnd/>
                  <a:tailEnd/>
                </a:ln>
                <a:solidFill>
                  <a:srgbClr val="FFFF00"/>
                </a:solidFill>
                <a:effectLst>
                  <a:outerShdw dist="35921" dir="2700000" algn="ctr" rotWithShape="0">
                    <a:srgbClr val="C0C0C0">
                      <a:alpha val="79999"/>
                    </a:srgbClr>
                  </a:outerShdw>
                </a:effectLst>
                <a:latin typeface="Times New Roman"/>
                <a:cs typeface="Times New Roman"/>
              </a:rPr>
              <a:t> ĐI XA</a:t>
            </a:r>
            <a:r>
              <a:rPr lang="vi-VN" sz="4000" b="1" kern="10" dirty="0">
                <a:ln w="9525">
                  <a:solidFill>
                    <a:srgbClr val="FF0000"/>
                  </a:solidFill>
                  <a:round/>
                  <a:headEnd/>
                  <a:tailEnd/>
                </a:ln>
                <a:solidFill>
                  <a:srgbClr val="FFFF00"/>
                </a:solidFill>
                <a:effectLst>
                  <a:outerShdw dist="35921" dir="2700000" algn="ctr" rotWithShape="0">
                    <a:srgbClr val="C0C0C0">
                      <a:alpha val="79999"/>
                    </a:srgbClr>
                  </a:outerShdw>
                </a:effectLst>
                <a:latin typeface="Times New Roman"/>
                <a:cs typeface="Times New Roman"/>
              </a:rPr>
              <a:t> </a:t>
            </a:r>
            <a:r>
              <a:rPr lang="en-US" sz="4000" b="1" dirty="0">
                <a:latin typeface="Times New Roman" pitchFamily="18" charset="0"/>
                <a:cs typeface="Times New Roman" pitchFamily="18" charset="0"/>
              </a:rPr>
              <a:t>- </a:t>
            </a:r>
            <a:r>
              <a:rPr lang="en-US" sz="4000" b="1" kern="10" dirty="0">
                <a:ln w="9525">
                  <a:solidFill>
                    <a:srgbClr val="FF0000"/>
                  </a:solidFill>
                  <a:round/>
                  <a:headEnd/>
                  <a:tailEnd/>
                </a:ln>
                <a:solidFill>
                  <a:srgbClr val="FFFF00"/>
                </a:solidFill>
                <a:effectLst>
                  <a:outerShdw dist="35921" dir="2700000" algn="ctr" rotWithShape="0">
                    <a:srgbClr val="C0C0C0">
                      <a:alpha val="79999"/>
                    </a:srgbClr>
                  </a:outerShdw>
                </a:effectLst>
                <a:latin typeface="Times New Roman"/>
                <a:cs typeface="Times New Roman"/>
              </a:rPr>
              <a:t>MÁY </a:t>
            </a:r>
            <a:r>
              <a:rPr lang="en-US" sz="4000" b="1" kern="10">
                <a:ln w="9525">
                  <a:solidFill>
                    <a:srgbClr val="FF0000"/>
                  </a:solidFill>
                  <a:round/>
                  <a:headEnd/>
                  <a:tailEnd/>
                </a:ln>
                <a:solidFill>
                  <a:srgbClr val="FFFF00"/>
                </a:solidFill>
                <a:effectLst>
                  <a:outerShdw dist="35921" dir="2700000" algn="ctr" rotWithShape="0">
                    <a:srgbClr val="C0C0C0">
                      <a:alpha val="79999"/>
                    </a:srgbClr>
                  </a:outerShdw>
                </a:effectLst>
                <a:latin typeface="Times New Roman"/>
                <a:cs typeface="Times New Roman"/>
              </a:rPr>
              <a:t>BIẾN THẾ</a:t>
            </a:r>
            <a:endParaRPr lang="en-US" sz="4000" b="1" kern="10" dirty="0">
              <a:ln w="9525">
                <a:solidFill>
                  <a:srgbClr val="FF0000"/>
                </a:solidFill>
                <a:round/>
                <a:headEnd/>
                <a:tailEnd/>
              </a:ln>
              <a:solidFill>
                <a:srgbClr val="FFFF00"/>
              </a:solidFill>
              <a:effectLst>
                <a:outerShdw dist="35921" dir="2700000" algn="ctr" rotWithShape="0">
                  <a:srgbClr val="C0C0C0">
                    <a:alpha val="79999"/>
                  </a:srgbClr>
                </a:outerShdw>
              </a:effectLst>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0" y="152400"/>
            <a:ext cx="8991600" cy="1015663"/>
          </a:xfrm>
          <a:prstGeom prst="rect">
            <a:avLst/>
          </a:prstGeom>
          <a:noFill/>
          <a:ln w="9525">
            <a:noFill/>
            <a:miter lim="800000"/>
            <a:headEnd/>
            <a:tailEnd/>
          </a:ln>
          <a:effectLst/>
        </p:spPr>
        <p:txBody>
          <a:bodyPr wrap="square">
            <a:spAutoFit/>
          </a:bodyPr>
          <a:lstStyle/>
          <a:p>
            <a:pPr marL="514350" indent="-514350" eaLnBrk="1" hangingPunct="1">
              <a:spcBef>
                <a:spcPct val="50000"/>
              </a:spcBef>
            </a:pPr>
            <a:r>
              <a:rPr lang="en-US" sz="2400" b="1" dirty="0">
                <a:solidFill>
                  <a:srgbClr val="C00000"/>
                </a:solidFill>
                <a:latin typeface="Times New Roman" pitchFamily="18" charset="0"/>
                <a:cs typeface="Times New Roman" pitchFamily="18" charset="0"/>
              </a:rPr>
              <a:t>I.SỰ HAO PHÍ ĐIỆN NĂNG TRÊN ĐƯỜNG DÂY TRUYỀN</a:t>
            </a:r>
          </a:p>
          <a:p>
            <a:pPr marL="514350" indent="-514350" eaLnBrk="1" hangingPunct="1">
              <a:spcBef>
                <a:spcPct val="50000"/>
              </a:spcBef>
            </a:pPr>
            <a:r>
              <a:rPr lang="en-US" sz="2400" b="1" dirty="0">
                <a:solidFill>
                  <a:srgbClr val="C00000"/>
                </a:solidFill>
                <a:latin typeface="Times New Roman" pitchFamily="18" charset="0"/>
                <a:cs typeface="Times New Roman" pitchFamily="18" charset="0"/>
              </a:rPr>
              <a:t>TẢI Đ</a:t>
            </a:r>
            <a:r>
              <a:rPr lang="vi-VN" sz="2400" b="1" dirty="0">
                <a:solidFill>
                  <a:srgbClr val="C00000"/>
                </a:solidFill>
                <a:latin typeface="Times New Roman" pitchFamily="18" charset="0"/>
                <a:cs typeface="Times New Roman" pitchFamily="18" charset="0"/>
              </a:rPr>
              <a:t>I</a:t>
            </a:r>
            <a:r>
              <a:rPr lang="en-US" sz="2400" b="1" dirty="0">
                <a:solidFill>
                  <a:srgbClr val="C00000"/>
                </a:solidFill>
                <a:latin typeface="Times New Roman" pitchFamily="18" charset="0"/>
                <a:cs typeface="Times New Roman" pitchFamily="18" charset="0"/>
              </a:rPr>
              <a:t>ỆN   </a:t>
            </a:r>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69644" name="Picture 12" descr="So do truyen tai dien"/>
          <p:cNvPicPr>
            <a:picLocks noChangeAspect="1" noChangeArrowheads="1"/>
          </p:cNvPicPr>
          <p:nvPr/>
        </p:nvPicPr>
        <p:blipFill>
          <a:blip r:embed="rId3"/>
          <a:srcRect/>
          <a:stretch>
            <a:fillRect/>
          </a:stretch>
        </p:blipFill>
        <p:spPr bwMode="auto">
          <a:xfrm>
            <a:off x="0" y="1143000"/>
            <a:ext cx="9144000" cy="4654550"/>
          </a:xfrm>
          <a:prstGeom prst="rect">
            <a:avLst/>
          </a:prstGeom>
          <a:noFill/>
        </p:spPr>
      </p:pic>
      <p:sp>
        <p:nvSpPr>
          <p:cNvPr id="69645" name="Freeform 13"/>
          <p:cNvSpPr>
            <a:spLocks/>
          </p:cNvSpPr>
          <p:nvPr/>
        </p:nvSpPr>
        <p:spPr bwMode="auto">
          <a:xfrm rot="518164">
            <a:off x="1704975" y="2057400"/>
            <a:ext cx="3324225" cy="2438400"/>
          </a:xfrm>
          <a:custGeom>
            <a:avLst/>
            <a:gdLst/>
            <a:ahLst/>
            <a:cxnLst>
              <a:cxn ang="0">
                <a:pos x="0" y="858"/>
              </a:cxn>
              <a:cxn ang="0">
                <a:pos x="204" y="858"/>
              </a:cxn>
              <a:cxn ang="0">
                <a:pos x="294" y="822"/>
              </a:cxn>
              <a:cxn ang="0">
                <a:pos x="312" y="804"/>
              </a:cxn>
              <a:cxn ang="0">
                <a:pos x="336" y="798"/>
              </a:cxn>
              <a:cxn ang="0">
                <a:pos x="342" y="780"/>
              </a:cxn>
              <a:cxn ang="0">
                <a:pos x="366" y="768"/>
              </a:cxn>
              <a:cxn ang="0">
                <a:pos x="726" y="576"/>
              </a:cxn>
              <a:cxn ang="0">
                <a:pos x="1014" y="240"/>
              </a:cxn>
              <a:cxn ang="0">
                <a:pos x="1206" y="192"/>
              </a:cxn>
              <a:cxn ang="0">
                <a:pos x="1398" y="0"/>
              </a:cxn>
              <a:cxn ang="0">
                <a:pos x="1638" y="0"/>
              </a:cxn>
            </a:cxnLst>
            <a:rect l="0" t="0" r="r" b="b"/>
            <a:pathLst>
              <a:path w="1638" h="870">
                <a:moveTo>
                  <a:pt x="0" y="858"/>
                </a:moveTo>
                <a:cubicBezTo>
                  <a:pt x="88" y="867"/>
                  <a:pt x="88" y="870"/>
                  <a:pt x="204" y="858"/>
                </a:cubicBezTo>
                <a:cubicBezTo>
                  <a:pt x="238" y="855"/>
                  <a:pt x="263" y="832"/>
                  <a:pt x="294" y="822"/>
                </a:cubicBezTo>
                <a:cubicBezTo>
                  <a:pt x="300" y="816"/>
                  <a:pt x="305" y="808"/>
                  <a:pt x="312" y="804"/>
                </a:cubicBezTo>
                <a:cubicBezTo>
                  <a:pt x="319" y="800"/>
                  <a:pt x="330" y="803"/>
                  <a:pt x="336" y="798"/>
                </a:cubicBezTo>
                <a:cubicBezTo>
                  <a:pt x="341" y="794"/>
                  <a:pt x="338" y="784"/>
                  <a:pt x="342" y="780"/>
                </a:cubicBezTo>
                <a:cubicBezTo>
                  <a:pt x="348" y="774"/>
                  <a:pt x="360" y="774"/>
                  <a:pt x="366" y="768"/>
                </a:cubicBezTo>
                <a:lnTo>
                  <a:pt x="726" y="576"/>
                </a:lnTo>
                <a:lnTo>
                  <a:pt x="1014" y="240"/>
                </a:lnTo>
                <a:lnTo>
                  <a:pt x="1206" y="192"/>
                </a:lnTo>
                <a:lnTo>
                  <a:pt x="1398" y="0"/>
                </a:lnTo>
                <a:lnTo>
                  <a:pt x="1638" y="0"/>
                </a:lnTo>
              </a:path>
            </a:pathLst>
          </a:custGeom>
          <a:noFill/>
          <a:ln w="66675">
            <a:solidFill>
              <a:srgbClr val="FF0000"/>
            </a:solidFill>
            <a:round/>
            <a:headEnd/>
            <a:tailEnd type="triangle" w="med" len="med"/>
          </a:ln>
          <a:effectLst/>
        </p:spPr>
        <p:txBody>
          <a:bodyPr/>
          <a:lstStyle/>
          <a:p>
            <a:endParaRPr lang="en-US"/>
          </a:p>
        </p:txBody>
      </p:sp>
      <p:sp>
        <p:nvSpPr>
          <p:cNvPr id="69646" name="Freeform 14"/>
          <p:cNvSpPr>
            <a:spLocks/>
          </p:cNvSpPr>
          <p:nvPr/>
        </p:nvSpPr>
        <p:spPr bwMode="auto">
          <a:xfrm>
            <a:off x="5410200" y="1143000"/>
            <a:ext cx="1524000" cy="990600"/>
          </a:xfrm>
          <a:custGeom>
            <a:avLst/>
            <a:gdLst/>
            <a:ahLst/>
            <a:cxnLst>
              <a:cxn ang="0">
                <a:pos x="0" y="462"/>
              </a:cxn>
              <a:cxn ang="0">
                <a:pos x="30" y="456"/>
              </a:cxn>
              <a:cxn ang="0">
                <a:pos x="36" y="438"/>
              </a:cxn>
              <a:cxn ang="0">
                <a:pos x="54" y="420"/>
              </a:cxn>
              <a:cxn ang="0">
                <a:pos x="144" y="378"/>
              </a:cxn>
              <a:cxn ang="0">
                <a:pos x="300" y="192"/>
              </a:cxn>
              <a:cxn ang="0">
                <a:pos x="300" y="144"/>
              </a:cxn>
              <a:cxn ang="0">
                <a:pos x="636" y="0"/>
              </a:cxn>
            </a:cxnLst>
            <a:rect l="0" t="0" r="r" b="b"/>
            <a:pathLst>
              <a:path w="636" h="462">
                <a:moveTo>
                  <a:pt x="0" y="462"/>
                </a:moveTo>
                <a:cubicBezTo>
                  <a:pt x="10" y="460"/>
                  <a:pt x="22" y="462"/>
                  <a:pt x="30" y="456"/>
                </a:cubicBezTo>
                <a:cubicBezTo>
                  <a:pt x="35" y="452"/>
                  <a:pt x="32" y="443"/>
                  <a:pt x="36" y="438"/>
                </a:cubicBezTo>
                <a:cubicBezTo>
                  <a:pt x="41" y="431"/>
                  <a:pt x="47" y="425"/>
                  <a:pt x="54" y="420"/>
                </a:cubicBezTo>
                <a:cubicBezTo>
                  <a:pt x="81" y="402"/>
                  <a:pt x="121" y="401"/>
                  <a:pt x="144" y="378"/>
                </a:cubicBezTo>
                <a:lnTo>
                  <a:pt x="300" y="192"/>
                </a:lnTo>
                <a:lnTo>
                  <a:pt x="300" y="144"/>
                </a:lnTo>
                <a:lnTo>
                  <a:pt x="636" y="0"/>
                </a:lnTo>
              </a:path>
            </a:pathLst>
          </a:custGeom>
          <a:noFill/>
          <a:ln w="76200">
            <a:solidFill>
              <a:srgbClr val="FF0000"/>
            </a:solidFill>
            <a:round/>
            <a:headEnd/>
            <a:tailEnd type="triangle" w="med" len="med"/>
          </a:ln>
          <a:effectLst/>
        </p:spPr>
        <p:txBody>
          <a:bodyPr/>
          <a:lstStyle/>
          <a:p>
            <a:endParaRPr lang="en-US"/>
          </a:p>
        </p:txBody>
      </p:sp>
      <p:sp>
        <p:nvSpPr>
          <p:cNvPr id="69647" name="Freeform 15"/>
          <p:cNvSpPr>
            <a:spLocks/>
          </p:cNvSpPr>
          <p:nvPr/>
        </p:nvSpPr>
        <p:spPr bwMode="auto">
          <a:xfrm>
            <a:off x="5410200" y="2286000"/>
            <a:ext cx="2133600" cy="1371600"/>
          </a:xfrm>
          <a:custGeom>
            <a:avLst/>
            <a:gdLst/>
            <a:ahLst/>
            <a:cxnLst>
              <a:cxn ang="0">
                <a:pos x="0" y="0"/>
              </a:cxn>
              <a:cxn ang="0">
                <a:pos x="30" y="330"/>
              </a:cxn>
              <a:cxn ang="0">
                <a:pos x="54" y="324"/>
              </a:cxn>
              <a:cxn ang="0">
                <a:pos x="48" y="354"/>
              </a:cxn>
              <a:cxn ang="0">
                <a:pos x="72" y="390"/>
              </a:cxn>
              <a:cxn ang="0">
                <a:pos x="96" y="480"/>
              </a:cxn>
              <a:cxn ang="0">
                <a:pos x="132" y="510"/>
              </a:cxn>
              <a:cxn ang="0">
                <a:pos x="168" y="546"/>
              </a:cxn>
              <a:cxn ang="0">
                <a:pos x="276" y="612"/>
              </a:cxn>
              <a:cxn ang="0">
                <a:pos x="330" y="642"/>
              </a:cxn>
              <a:cxn ang="0">
                <a:pos x="396" y="642"/>
              </a:cxn>
              <a:cxn ang="0">
                <a:pos x="438" y="660"/>
              </a:cxn>
              <a:cxn ang="0">
                <a:pos x="450" y="642"/>
              </a:cxn>
              <a:cxn ang="0">
                <a:pos x="552" y="630"/>
              </a:cxn>
              <a:cxn ang="0">
                <a:pos x="642" y="618"/>
              </a:cxn>
              <a:cxn ang="0">
                <a:pos x="750" y="588"/>
              </a:cxn>
              <a:cxn ang="0">
                <a:pos x="888" y="546"/>
              </a:cxn>
            </a:cxnLst>
            <a:rect l="0" t="0" r="r" b="b"/>
            <a:pathLst>
              <a:path w="888" h="660">
                <a:moveTo>
                  <a:pt x="0" y="0"/>
                </a:moveTo>
                <a:cubicBezTo>
                  <a:pt x="2" y="38"/>
                  <a:pt x="12" y="312"/>
                  <a:pt x="30" y="330"/>
                </a:cubicBezTo>
                <a:cubicBezTo>
                  <a:pt x="38" y="328"/>
                  <a:pt x="49" y="317"/>
                  <a:pt x="54" y="324"/>
                </a:cubicBezTo>
                <a:cubicBezTo>
                  <a:pt x="60" y="332"/>
                  <a:pt x="48" y="344"/>
                  <a:pt x="48" y="354"/>
                </a:cubicBezTo>
                <a:cubicBezTo>
                  <a:pt x="48" y="371"/>
                  <a:pt x="61" y="379"/>
                  <a:pt x="72" y="390"/>
                </a:cubicBezTo>
                <a:cubicBezTo>
                  <a:pt x="75" y="404"/>
                  <a:pt x="88" y="475"/>
                  <a:pt x="96" y="480"/>
                </a:cubicBezTo>
                <a:cubicBezTo>
                  <a:pt x="121" y="497"/>
                  <a:pt x="109" y="487"/>
                  <a:pt x="132" y="510"/>
                </a:cubicBezTo>
                <a:cubicBezTo>
                  <a:pt x="142" y="540"/>
                  <a:pt x="132" y="523"/>
                  <a:pt x="168" y="546"/>
                </a:cubicBezTo>
                <a:cubicBezTo>
                  <a:pt x="186" y="557"/>
                  <a:pt x="263" y="599"/>
                  <a:pt x="276" y="612"/>
                </a:cubicBezTo>
                <a:cubicBezTo>
                  <a:pt x="293" y="629"/>
                  <a:pt x="301" y="642"/>
                  <a:pt x="330" y="642"/>
                </a:cubicBezTo>
                <a:cubicBezTo>
                  <a:pt x="352" y="642"/>
                  <a:pt x="374" y="642"/>
                  <a:pt x="396" y="642"/>
                </a:cubicBezTo>
                <a:cubicBezTo>
                  <a:pt x="410" y="648"/>
                  <a:pt x="423" y="660"/>
                  <a:pt x="438" y="660"/>
                </a:cubicBezTo>
                <a:cubicBezTo>
                  <a:pt x="445" y="660"/>
                  <a:pt x="444" y="646"/>
                  <a:pt x="450" y="642"/>
                </a:cubicBezTo>
                <a:cubicBezTo>
                  <a:pt x="478" y="623"/>
                  <a:pt x="518" y="633"/>
                  <a:pt x="552" y="630"/>
                </a:cubicBezTo>
                <a:cubicBezTo>
                  <a:pt x="582" y="625"/>
                  <a:pt x="612" y="624"/>
                  <a:pt x="642" y="618"/>
                </a:cubicBezTo>
                <a:cubicBezTo>
                  <a:pt x="677" y="611"/>
                  <a:pt x="715" y="597"/>
                  <a:pt x="750" y="588"/>
                </a:cubicBezTo>
                <a:cubicBezTo>
                  <a:pt x="798" y="576"/>
                  <a:pt x="838" y="546"/>
                  <a:pt x="888" y="546"/>
                </a:cubicBezTo>
              </a:path>
            </a:pathLst>
          </a:custGeom>
          <a:noFill/>
          <a:ln w="76200">
            <a:solidFill>
              <a:srgbClr val="FF0000"/>
            </a:solidFill>
            <a:round/>
            <a:headEnd/>
            <a:tailEnd type="triangle" w="med" len="med"/>
          </a:ln>
          <a:effectLst/>
        </p:spPr>
        <p:txBody>
          <a:bodyPr/>
          <a:lstStyle/>
          <a:p>
            <a:endParaRPr lang="en-US"/>
          </a:p>
        </p:txBody>
      </p:sp>
      <p:sp>
        <p:nvSpPr>
          <p:cNvPr id="69648" name="Oval 16"/>
          <p:cNvSpPr>
            <a:spLocks noChangeArrowheads="1"/>
          </p:cNvSpPr>
          <p:nvPr/>
        </p:nvSpPr>
        <p:spPr bwMode="auto">
          <a:xfrm>
            <a:off x="2743200" y="3657600"/>
            <a:ext cx="174625" cy="2063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69649" name="Oval 17"/>
          <p:cNvSpPr>
            <a:spLocks noChangeArrowheads="1"/>
          </p:cNvSpPr>
          <p:nvPr/>
        </p:nvSpPr>
        <p:spPr bwMode="auto">
          <a:xfrm>
            <a:off x="5257800" y="2209800"/>
            <a:ext cx="174625" cy="2063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69650" name="Oval 18"/>
          <p:cNvSpPr>
            <a:spLocks noChangeArrowheads="1"/>
          </p:cNvSpPr>
          <p:nvPr/>
        </p:nvSpPr>
        <p:spPr bwMode="auto">
          <a:xfrm>
            <a:off x="5235575" y="2209800"/>
            <a:ext cx="174625" cy="2063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69651" name="AutoShape 19"/>
          <p:cNvSpPr>
            <a:spLocks noChangeArrowheads="1"/>
          </p:cNvSpPr>
          <p:nvPr/>
        </p:nvSpPr>
        <p:spPr bwMode="auto">
          <a:xfrm>
            <a:off x="3962400" y="762000"/>
            <a:ext cx="2386013" cy="620713"/>
          </a:xfrm>
          <a:prstGeom prst="cloudCallout">
            <a:avLst>
              <a:gd name="adj1" fmla="val -22056"/>
              <a:gd name="adj2" fmla="val 12662"/>
            </a:avLst>
          </a:prstGeom>
          <a:gradFill rotWithShape="1">
            <a:gsLst>
              <a:gs pos="0">
                <a:schemeClr val="bg2"/>
              </a:gs>
              <a:gs pos="100000">
                <a:schemeClr val="bg1"/>
              </a:gs>
            </a:gsLst>
            <a:lin ang="0" scaled="1"/>
          </a:gradFill>
          <a:ln w="9525">
            <a:noFill/>
            <a:round/>
            <a:headEnd/>
            <a:tailEnd/>
          </a:ln>
          <a:effectLst/>
        </p:spPr>
        <p:txBody>
          <a:bodyPr/>
          <a:lstStyle/>
          <a:p>
            <a:pPr algn="ctr" eaLnBrk="1" hangingPunct="1"/>
            <a:endParaRPr lang="en-US"/>
          </a:p>
        </p:txBody>
      </p:sp>
      <p:sp>
        <p:nvSpPr>
          <p:cNvPr id="69652" name="Text Box 20"/>
          <p:cNvSpPr txBox="1">
            <a:spLocks noChangeArrowheads="1"/>
          </p:cNvSpPr>
          <p:nvPr/>
        </p:nvSpPr>
        <p:spPr bwMode="auto">
          <a:xfrm>
            <a:off x="0" y="5715000"/>
            <a:ext cx="9144000" cy="946150"/>
          </a:xfrm>
          <a:prstGeom prst="rect">
            <a:avLst/>
          </a:prstGeom>
          <a:solidFill>
            <a:schemeClr val="bg1"/>
          </a:solidFill>
          <a:ln w="9525">
            <a:noFill/>
            <a:miter lim="800000"/>
            <a:headEnd/>
            <a:tailEnd/>
          </a:ln>
          <a:effectLst/>
        </p:spPr>
        <p:txBody>
          <a:bodyPr>
            <a:spAutoFit/>
          </a:bodyPr>
          <a:lstStyle/>
          <a:p>
            <a:pPr rtl="1" eaLnBrk="1" hangingPunct="1">
              <a:spcBef>
                <a:spcPct val="50000"/>
              </a:spcBef>
            </a:pPr>
            <a:r>
              <a:rPr lang="en-US" sz="2800" b="1" dirty="0" err="1">
                <a:solidFill>
                  <a:srgbClr val="FF3300"/>
                </a:solidFill>
                <a:latin typeface="Times New Roman" pitchFamily="18" charset="0"/>
                <a:cs typeface="Times New Roman" pitchFamily="18" charset="0"/>
              </a:rPr>
              <a:t>Khi</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truyền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tải</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điện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năng</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đi</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xa</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bằng</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dây</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dẫn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có</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một</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phần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điện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năng</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bị</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hao</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phí</a:t>
            </a:r>
            <a:r>
              <a:rPr lang="en-US" sz="2800" b="1" dirty="0">
                <a:solidFill>
                  <a:srgbClr val="FF3300"/>
                </a:solidFill>
                <a:latin typeface="Times New Roman" pitchFamily="18" charset="0"/>
                <a:cs typeface="Times New Roman" pitchFamily="18" charset="0"/>
              </a:rPr>
              <a:t> do </a:t>
            </a:r>
            <a:r>
              <a:rPr lang="en-US" sz="2800" b="1" dirty="0" err="1">
                <a:solidFill>
                  <a:srgbClr val="FF3300"/>
                </a:solidFill>
                <a:latin typeface="Times New Roman" pitchFamily="18" charset="0"/>
                <a:cs typeface="Times New Roman" pitchFamily="18" charset="0"/>
              </a:rPr>
              <a:t>tỏa</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nhiệt</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trên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dây</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dẫn</a:t>
            </a:r>
            <a:r>
              <a:rPr lang="en-US" sz="2800" b="1" dirty="0">
                <a:solidFill>
                  <a:srgbClr val="FF33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645"/>
                                        </p:tgtEl>
                                        <p:attrNameLst>
                                          <p:attrName>style.visibility</p:attrName>
                                        </p:attrNameLst>
                                      </p:cBhvr>
                                      <p:to>
                                        <p:strVal val="visible"/>
                                      </p:to>
                                    </p:set>
                                    <p:animEffect transition="in" filter="wipe(down)">
                                      <p:cBhvr>
                                        <p:cTn id="7" dur="2000"/>
                                        <p:tgtEl>
                                          <p:spTgt spid="69645"/>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69646"/>
                                        </p:tgtEl>
                                        <p:attrNameLst>
                                          <p:attrName>style.visibility</p:attrName>
                                        </p:attrNameLst>
                                      </p:cBhvr>
                                      <p:to>
                                        <p:strVal val="visible"/>
                                      </p:to>
                                    </p:set>
                                    <p:animEffect transition="in" filter="wipe(down)">
                                      <p:cBhvr>
                                        <p:cTn id="11" dur="2000"/>
                                        <p:tgtEl>
                                          <p:spTgt spid="6964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9647"/>
                                        </p:tgtEl>
                                        <p:attrNameLst>
                                          <p:attrName>style.visibility</p:attrName>
                                        </p:attrNameLst>
                                      </p:cBhvr>
                                      <p:to>
                                        <p:strVal val="visible"/>
                                      </p:to>
                                    </p:set>
                                    <p:animEffect transition="in" filter="wipe(left)">
                                      <p:cBhvr>
                                        <p:cTn id="14" dur="2000"/>
                                        <p:tgtEl>
                                          <p:spTgt spid="69647"/>
                                        </p:tgtEl>
                                      </p:cBhvr>
                                    </p:animEffect>
                                  </p:childTnLst>
                                </p:cTn>
                              </p:par>
                            </p:childTnLst>
                          </p:cTn>
                        </p:par>
                        <p:par>
                          <p:cTn id="15" fill="hold">
                            <p:stCondLst>
                              <p:cond delay="4000"/>
                            </p:stCondLst>
                            <p:childTnLst>
                              <p:par>
                                <p:cTn id="16" presetID="22" presetClass="entr" presetSubtype="2" fill="hold" grpId="1" nodeType="afterEffect">
                                  <p:stCondLst>
                                    <p:cond delay="0"/>
                                  </p:stCondLst>
                                  <p:iterate type="lt">
                                    <p:tmPct val="0"/>
                                  </p:iterate>
                                  <p:childTnLst>
                                    <p:set>
                                      <p:cBhvr>
                                        <p:cTn id="17" dur="1" fill="hold">
                                          <p:stCondLst>
                                            <p:cond delay="0"/>
                                          </p:stCondLst>
                                        </p:cTn>
                                        <p:tgtEl>
                                          <p:spTgt spid="69651"/>
                                        </p:tgtEl>
                                        <p:attrNameLst>
                                          <p:attrName>style.visibility</p:attrName>
                                        </p:attrNameLst>
                                      </p:cBhvr>
                                      <p:to>
                                        <p:strVal val="visible"/>
                                      </p:to>
                                    </p:set>
                                    <p:animEffect transition="in" filter="wipe(right)">
                                      <p:cBhvr>
                                        <p:cTn id="18" dur="500"/>
                                        <p:tgtEl>
                                          <p:spTgt spid="69651"/>
                                        </p:tgtEl>
                                      </p:cBhvr>
                                    </p:animEffect>
                                  </p:childTnLst>
                                </p:cTn>
                              </p:par>
                              <p:par>
                                <p:cTn id="19" presetID="6" presetClass="emph" presetSubtype="0" repeatCount="indefinite" fill="hold" grpId="0" nodeType="withEffect">
                                  <p:stCondLst>
                                    <p:cond delay="0"/>
                                  </p:stCondLst>
                                  <p:iterate type="lt">
                                    <p:tmPct val="0"/>
                                  </p:iterate>
                                  <p:childTnLst>
                                    <p:animScale>
                                      <p:cBhvr>
                                        <p:cTn id="20" dur="2000" fill="hold"/>
                                        <p:tgtEl>
                                          <p:spTgt spid="69651"/>
                                        </p:tgtEl>
                                      </p:cBhvr>
                                      <p:by x="150000" y="150000"/>
                                    </p:animScale>
                                  </p:childTnLst>
                                </p:cTn>
                              </p:par>
                              <p:par>
                                <p:cTn id="21" presetID="10" presetClass="entr" presetSubtype="0" fill="hold" grpId="0" nodeType="withEffect">
                                  <p:stCondLst>
                                    <p:cond delay="0"/>
                                  </p:stCondLst>
                                  <p:childTnLst>
                                    <p:set>
                                      <p:cBhvr>
                                        <p:cTn id="22" dur="1" fill="hold">
                                          <p:stCondLst>
                                            <p:cond delay="0"/>
                                          </p:stCondLst>
                                        </p:cTn>
                                        <p:tgtEl>
                                          <p:spTgt spid="69648"/>
                                        </p:tgtEl>
                                        <p:attrNameLst>
                                          <p:attrName>style.visibility</p:attrName>
                                        </p:attrNameLst>
                                      </p:cBhvr>
                                      <p:to>
                                        <p:strVal val="visible"/>
                                      </p:to>
                                    </p:set>
                                    <p:animEffect transition="in" filter="fade">
                                      <p:cBhvr>
                                        <p:cTn id="23" dur="100"/>
                                        <p:tgtEl>
                                          <p:spTgt spid="69648"/>
                                        </p:tgtEl>
                                      </p:cBhvr>
                                    </p:animEffect>
                                  </p:childTnLst>
                                </p:cTn>
                              </p:par>
                              <p:par>
                                <p:cTn id="24" presetID="0" presetClass="path" presetSubtype="0" repeatCount="indefinite" accel="50000" decel="50000" fill="hold" grpId="1" nodeType="withEffect">
                                  <p:stCondLst>
                                    <p:cond delay="0"/>
                                  </p:stCondLst>
                                  <p:childTnLst>
                                    <p:animMotion origin="layout" path="M 8.67362E-19 -4.44444E-6 C 0.01059 -0.00347 0.01805 -0.01134 0.02708 -0.01944 C 0.03281 -0.02454 0.04514 -0.02755 0.05208 -0.03055 C 0.07257 -0.03958 0.04913 -0.03148 0.06666 -0.04444 C 0.08281 -0.05648 0.07639 -0.04282 0.08125 -0.05555 C 0.08541 -0.06111 0.08958 -0.06667 0.09375 -0.07222 C 0.09531 -0.0743 0.09479 -0.07801 0.09583 -0.08055 C 0.09687 -0.08356 0.09896 -0.08588 0.1 -0.08889 C 0.10104 -0.09143 0.10034 -0.0956 0.10208 -0.09722 C 0.10573 -0.10069 0.11458 -0.10278 0.11458 -0.10278 C 0.11597 -0.10555 0.11684 -0.10903 0.11875 -0.11111 C 0.12257 -0.11551 0.13125 -0.12222 0.13125 -0.12222 C 0.13194 -0.12592 0.13333 -0.13333 0.13333 -0.13333 C 0.13593 -0.13426 0.14496 -0.1368 0.14791 -0.13889 C 0.15017 -0.14028 0.15173 -0.14398 0.15416 -0.14444 C 0.16111 -0.14583 0.16805 -0.14444 0.175 -0.14444 C 0.18264 -0.15972 0.18333 -0.16389 0.19583 -0.16944 C 0.1993 -0.1831 0.19739 -0.18889 0.20833 -0.18889 C 0.22604 -0.19676 0.22031 -0.19722 0.24375 -0.19722 " pathEditMode="relative" ptsTypes="ffffffffffffffffffA">
                                      <p:cBhvr>
                                        <p:cTn id="25" dur="350" fill="hold"/>
                                        <p:tgtEl>
                                          <p:spTgt spid="69648"/>
                                        </p:tgtEl>
                                        <p:attrNameLst>
                                          <p:attrName>ppt_x</p:attrName>
                                          <p:attrName>ppt_y</p:attrName>
                                        </p:attrNameLst>
                                      </p:cBhvr>
                                    </p:animMotion>
                                  </p:childTnLst>
                                </p:cTn>
                              </p:par>
                              <p:par>
                                <p:cTn id="26" presetID="10" presetClass="entr" presetSubtype="0" fill="hold" grpId="0" nodeType="withEffect">
                                  <p:stCondLst>
                                    <p:cond delay="0"/>
                                  </p:stCondLst>
                                  <p:childTnLst>
                                    <p:set>
                                      <p:cBhvr>
                                        <p:cTn id="27" dur="1" fill="hold">
                                          <p:stCondLst>
                                            <p:cond delay="0"/>
                                          </p:stCondLst>
                                        </p:cTn>
                                        <p:tgtEl>
                                          <p:spTgt spid="69649"/>
                                        </p:tgtEl>
                                        <p:attrNameLst>
                                          <p:attrName>style.visibility</p:attrName>
                                        </p:attrNameLst>
                                      </p:cBhvr>
                                      <p:to>
                                        <p:strVal val="visible"/>
                                      </p:to>
                                    </p:set>
                                    <p:animEffect transition="in" filter="fade">
                                      <p:cBhvr>
                                        <p:cTn id="28" dur="100"/>
                                        <p:tgtEl>
                                          <p:spTgt spid="69649"/>
                                        </p:tgtEl>
                                      </p:cBhvr>
                                    </p:animEffect>
                                  </p:childTnLst>
                                </p:cTn>
                              </p:par>
                              <p:par>
                                <p:cTn id="29" presetID="0" presetClass="path" presetSubtype="0" repeatCount="indefinite" accel="50000" decel="50000" fill="hold" grpId="1" nodeType="withEffect">
                                  <p:stCondLst>
                                    <p:cond delay="0"/>
                                  </p:stCondLst>
                                  <p:childTnLst>
                                    <p:animMotion origin="layout" path="M 3.33333E-6 -2.22222E-6 C 0.00139 -0.00278 0.00312 -0.00533 0.00416 -0.00833 C 0.00521 -0.01088 0.00468 -0.01458 0.00625 -0.01667 C 0.0092 -0.0206 0.0184 -0.025 0.02291 -0.025 C 0.0243 -0.03056 0.02569 -0.03611 0.02708 -0.04167 C 0.02986 -0.05278 0.02708 -0.04908 0.03541 -0.05278 C 0.03993 -0.06181 0.04531 -0.06945 0.05416 -0.06945 C 0.05416 -0.07593 0.05416 -0.08241 0.05416 -0.08889 C 0.06215 -0.08542 0.07795 -0.08889 0.08541 -0.09445 C 0.08975 -0.09769 0.09791 -0.10556 0.09791 -0.10556 C 0.10052 -0.11574 0.09809 -0.1125 0.10416 -0.11667 " pathEditMode="relative" ptsTypes="ffffffffffA">
                                      <p:cBhvr>
                                        <p:cTn id="30" dur="500" fill="hold"/>
                                        <p:tgtEl>
                                          <p:spTgt spid="69649"/>
                                        </p:tgtEl>
                                        <p:attrNameLst>
                                          <p:attrName>ppt_x</p:attrName>
                                          <p:attrName>ppt_y</p:attrName>
                                        </p:attrNameLst>
                                      </p:cBhvr>
                                    </p:animMotion>
                                  </p:childTnLst>
                                </p:cTn>
                              </p:par>
                              <p:par>
                                <p:cTn id="31" presetID="10" presetClass="entr" presetSubtype="0" fill="hold" grpId="0" nodeType="withEffect">
                                  <p:stCondLst>
                                    <p:cond delay="0"/>
                                  </p:stCondLst>
                                  <p:childTnLst>
                                    <p:set>
                                      <p:cBhvr>
                                        <p:cTn id="32" dur="1" fill="hold">
                                          <p:stCondLst>
                                            <p:cond delay="0"/>
                                          </p:stCondLst>
                                        </p:cTn>
                                        <p:tgtEl>
                                          <p:spTgt spid="69650"/>
                                        </p:tgtEl>
                                        <p:attrNameLst>
                                          <p:attrName>style.visibility</p:attrName>
                                        </p:attrNameLst>
                                      </p:cBhvr>
                                      <p:to>
                                        <p:strVal val="visible"/>
                                      </p:to>
                                    </p:set>
                                    <p:animEffect transition="in" filter="fade">
                                      <p:cBhvr>
                                        <p:cTn id="33" dur="500"/>
                                        <p:tgtEl>
                                          <p:spTgt spid="69650"/>
                                        </p:tgtEl>
                                      </p:cBhvr>
                                    </p:animEffect>
                                  </p:childTnLst>
                                </p:cTn>
                              </p:par>
                              <p:par>
                                <p:cTn id="34" presetID="0" presetClass="path" presetSubtype="0" repeatCount="indefinite" accel="50000" decel="50000" fill="hold" grpId="1" nodeType="withEffect">
                                  <p:stCondLst>
                                    <p:cond delay="0"/>
                                  </p:stCondLst>
                                  <p:childTnLst>
                                    <p:animMotion origin="layout" path="M 2.5E-6 -4.44444E-6 C 0.00104 0.02616 -0.00052 0.05278 0.00312 0.07871 C 0.00399 0.08311 0.01146 0.08195 0.01267 0.08658 C 0.01493 0.09375 0.01267 0.10232 0.01267 0.11019 C 0.01493 0.12061 0.0151 0.1301 0.02239 0.13774 C 0.04045 0.15741 0.08559 0.18496 0.10885 0.18496 C 0.15573 0.18218 0.16962 0.17987 0.20798 0.17315 C 0.21128 0.17037 0.21771 0.16528 0.21771 0.16551 " pathEditMode="relative" rAng="0" ptsTypes="fffffffA">
                                      <p:cBhvr>
                                        <p:cTn id="35" dur="500" fill="hold"/>
                                        <p:tgtEl>
                                          <p:spTgt spid="69650"/>
                                        </p:tgtEl>
                                        <p:attrNameLst>
                                          <p:attrName>ppt_x</p:attrName>
                                          <p:attrName>ppt_y</p:attrName>
                                        </p:attrNameLst>
                                      </p:cBhvr>
                                      <p:rCtr x="10900" y="9200"/>
                                    </p:animMotion>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69652"/>
                                        </p:tgtEl>
                                        <p:attrNameLst>
                                          <p:attrName>style.visibility</p:attrName>
                                        </p:attrNameLst>
                                      </p:cBhvr>
                                      <p:to>
                                        <p:strVal val="visible"/>
                                      </p:to>
                                    </p:set>
                                    <p:anim calcmode="lin" valueType="num">
                                      <p:cBhvr>
                                        <p:cTn id="40" dur="500" fill="hold"/>
                                        <p:tgtEl>
                                          <p:spTgt spid="69652"/>
                                        </p:tgtEl>
                                        <p:attrNameLst>
                                          <p:attrName>ppt_w</p:attrName>
                                        </p:attrNameLst>
                                      </p:cBhvr>
                                      <p:tavLst>
                                        <p:tav tm="0">
                                          <p:val>
                                            <p:fltVal val="0"/>
                                          </p:val>
                                        </p:tav>
                                        <p:tav tm="100000">
                                          <p:val>
                                            <p:strVal val="#ppt_w"/>
                                          </p:val>
                                        </p:tav>
                                      </p:tavLst>
                                    </p:anim>
                                    <p:anim calcmode="lin" valueType="num">
                                      <p:cBhvr>
                                        <p:cTn id="41" dur="500" fill="hold"/>
                                        <p:tgtEl>
                                          <p:spTgt spid="69652"/>
                                        </p:tgtEl>
                                        <p:attrNameLst>
                                          <p:attrName>ppt_h</p:attrName>
                                        </p:attrNameLst>
                                      </p:cBhvr>
                                      <p:tavLst>
                                        <p:tav tm="0">
                                          <p:val>
                                            <p:fltVal val="0"/>
                                          </p:val>
                                        </p:tav>
                                        <p:tav tm="100000">
                                          <p:val>
                                            <p:strVal val="#ppt_h"/>
                                          </p:val>
                                        </p:tav>
                                      </p:tavLst>
                                    </p:anim>
                                    <p:animEffect transition="in" filter="fade">
                                      <p:cBhvr>
                                        <p:cTn id="42" dur="500"/>
                                        <p:tgtEl>
                                          <p:spTgt spid="69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animBg="1"/>
      <p:bldP spid="69646" grpId="0" animBg="1"/>
      <p:bldP spid="69647" grpId="0" animBg="1"/>
      <p:bldP spid="69648" grpId="0" animBg="1"/>
      <p:bldP spid="69648" grpId="1" animBg="1"/>
      <p:bldP spid="69649" grpId="0" animBg="1"/>
      <p:bldP spid="69649" grpId="1" animBg="1"/>
      <p:bldP spid="69650" grpId="0" animBg="1"/>
      <p:bldP spid="69650" grpId="1" animBg="1"/>
      <p:bldP spid="69651" grpId="0" animBg="1"/>
      <p:bldP spid="69651" grpId="1" animBg="1"/>
      <p:bldP spid="696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2" name="Picture 6" descr="Hình nền Powerpoint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0"/>
            <a:ext cx="9144000" cy="1200329"/>
          </a:xfrm>
          <a:prstGeom prst="rect">
            <a:avLst/>
          </a:prstGeom>
        </p:spPr>
        <p:txBody>
          <a:bodyPr wrap="square">
            <a:spAutoFit/>
          </a:bodyPr>
          <a:lstStyle/>
          <a:p>
            <a:pPr>
              <a:spcBef>
                <a:spcPct val="20000"/>
              </a:spcBef>
            </a:pPr>
            <a:r>
              <a:rPr lang="en-US" sz="3600" b="1" dirty="0">
                <a:solidFill>
                  <a:srgbClr val="000099"/>
                </a:solidFill>
                <a:latin typeface="Times New Roman" pitchFamily="18" charset="0"/>
                <a:cs typeface="Times New Roman" pitchFamily="18" charset="0"/>
              </a:rPr>
              <a:t>1. </a:t>
            </a:r>
            <a:r>
              <a:rPr lang="en-US" sz="3600" b="1" dirty="0" err="1">
                <a:solidFill>
                  <a:srgbClr val="000099"/>
                </a:solidFill>
                <a:latin typeface="Times New Roman" pitchFamily="18" charset="0"/>
                <a:cs typeface="Times New Roman" pitchFamily="18" charset="0"/>
              </a:rPr>
              <a:t>Tính</a:t>
            </a:r>
            <a:r>
              <a:rPr lang="en-US" sz="3600" b="1" dirty="0">
                <a:solidFill>
                  <a:srgbClr val="000099"/>
                </a:solidFill>
                <a:latin typeface="Times New Roman" pitchFamily="18" charset="0"/>
                <a:cs typeface="Times New Roman" pitchFamily="18" charset="0"/>
              </a:rPr>
              <a:t> </a:t>
            </a:r>
            <a:r>
              <a:rPr lang="en-US" sz="3600" b="1" dirty="0" err="1">
                <a:solidFill>
                  <a:srgbClr val="000099"/>
                </a:solidFill>
                <a:latin typeface="Times New Roman" pitchFamily="18" charset="0"/>
                <a:cs typeface="Times New Roman" pitchFamily="18" charset="0"/>
              </a:rPr>
              <a:t>điện</a:t>
            </a:r>
            <a:r>
              <a:rPr lang="en-US" sz="3600" b="1" dirty="0">
                <a:solidFill>
                  <a:srgbClr val="000099"/>
                </a:solidFill>
                <a:latin typeface="Times New Roman" pitchFamily="18" charset="0"/>
                <a:cs typeface="Times New Roman" pitchFamily="18" charset="0"/>
              </a:rPr>
              <a:t> </a:t>
            </a:r>
            <a:r>
              <a:rPr lang="en-US" sz="3600" b="1" dirty="0" err="1">
                <a:solidFill>
                  <a:srgbClr val="000099"/>
                </a:solidFill>
                <a:latin typeface="Times New Roman" pitchFamily="18" charset="0"/>
                <a:cs typeface="Times New Roman" pitchFamily="18" charset="0"/>
              </a:rPr>
              <a:t>năng</a:t>
            </a:r>
            <a:r>
              <a:rPr lang="en-US" sz="3600" b="1" dirty="0">
                <a:solidFill>
                  <a:srgbClr val="000099"/>
                </a:solidFill>
                <a:latin typeface="Times New Roman" pitchFamily="18" charset="0"/>
                <a:cs typeface="Times New Roman" pitchFamily="18" charset="0"/>
              </a:rPr>
              <a:t> </a:t>
            </a:r>
            <a:r>
              <a:rPr lang="en-US" sz="3600" b="1" dirty="0" err="1">
                <a:solidFill>
                  <a:srgbClr val="000099"/>
                </a:solidFill>
                <a:latin typeface="Times New Roman" pitchFamily="18" charset="0"/>
                <a:cs typeface="Times New Roman" pitchFamily="18" charset="0"/>
              </a:rPr>
              <a:t>hao</a:t>
            </a:r>
            <a:r>
              <a:rPr lang="en-US" sz="3600" b="1" dirty="0">
                <a:solidFill>
                  <a:srgbClr val="000099"/>
                </a:solidFill>
                <a:latin typeface="Times New Roman" pitchFamily="18" charset="0"/>
                <a:cs typeface="Times New Roman" pitchFamily="18" charset="0"/>
              </a:rPr>
              <a:t> </a:t>
            </a:r>
            <a:r>
              <a:rPr lang="en-US" sz="3600" b="1" dirty="0" err="1">
                <a:solidFill>
                  <a:srgbClr val="000099"/>
                </a:solidFill>
                <a:latin typeface="Times New Roman" pitchFamily="18" charset="0"/>
                <a:cs typeface="Times New Roman" pitchFamily="18" charset="0"/>
              </a:rPr>
              <a:t>phí</a:t>
            </a:r>
            <a:r>
              <a:rPr lang="en-US" sz="3600" b="1" dirty="0">
                <a:solidFill>
                  <a:srgbClr val="000099"/>
                </a:solidFill>
                <a:latin typeface="Times New Roman" pitchFamily="18" charset="0"/>
                <a:cs typeface="Times New Roman" pitchFamily="18" charset="0"/>
              </a:rPr>
              <a:t> </a:t>
            </a:r>
            <a:r>
              <a:rPr lang="en-US" sz="3600" b="1" dirty="0" err="1">
                <a:solidFill>
                  <a:srgbClr val="000099"/>
                </a:solidFill>
                <a:latin typeface="Times New Roman" pitchFamily="18" charset="0"/>
                <a:cs typeface="Times New Roman" pitchFamily="18" charset="0"/>
              </a:rPr>
              <a:t>trên</a:t>
            </a:r>
            <a:r>
              <a:rPr lang="en-US" sz="3600" b="1" dirty="0">
                <a:solidFill>
                  <a:srgbClr val="000099"/>
                </a:solidFill>
                <a:latin typeface="Times New Roman" pitchFamily="18" charset="0"/>
                <a:cs typeface="Times New Roman" pitchFamily="18" charset="0"/>
              </a:rPr>
              <a:t> </a:t>
            </a:r>
            <a:r>
              <a:rPr lang="en-US" sz="3600" b="1" dirty="0" err="1">
                <a:solidFill>
                  <a:srgbClr val="000099"/>
                </a:solidFill>
                <a:latin typeface="Times New Roman" pitchFamily="18" charset="0"/>
                <a:cs typeface="Times New Roman" pitchFamily="18" charset="0"/>
              </a:rPr>
              <a:t>đường</a:t>
            </a:r>
            <a:r>
              <a:rPr lang="en-US" sz="3600" b="1" dirty="0">
                <a:solidFill>
                  <a:srgbClr val="000099"/>
                </a:solidFill>
                <a:latin typeface="Times New Roman" pitchFamily="18" charset="0"/>
                <a:cs typeface="Times New Roman" pitchFamily="18" charset="0"/>
              </a:rPr>
              <a:t> </a:t>
            </a:r>
            <a:r>
              <a:rPr lang="en-US" sz="3600" b="1" dirty="0" err="1">
                <a:solidFill>
                  <a:srgbClr val="000099"/>
                </a:solidFill>
                <a:latin typeface="Times New Roman" pitchFamily="18" charset="0"/>
                <a:cs typeface="Times New Roman" pitchFamily="18" charset="0"/>
              </a:rPr>
              <a:t>dây</a:t>
            </a:r>
            <a:r>
              <a:rPr lang="en-US" sz="3600" b="1" dirty="0">
                <a:solidFill>
                  <a:srgbClr val="000099"/>
                </a:solidFill>
                <a:latin typeface="Times New Roman" pitchFamily="18" charset="0"/>
                <a:cs typeface="Times New Roman" pitchFamily="18" charset="0"/>
              </a:rPr>
              <a:t> </a:t>
            </a:r>
            <a:r>
              <a:rPr lang="en-US" sz="3600" b="1" dirty="0" err="1">
                <a:solidFill>
                  <a:srgbClr val="000099"/>
                </a:solidFill>
                <a:latin typeface="Times New Roman" pitchFamily="18" charset="0"/>
                <a:cs typeface="Times New Roman" pitchFamily="18" charset="0"/>
              </a:rPr>
              <a:t>tải</a:t>
            </a:r>
            <a:r>
              <a:rPr lang="en-US" sz="3600" b="1" dirty="0">
                <a:solidFill>
                  <a:srgbClr val="000099"/>
                </a:solidFill>
                <a:latin typeface="Times New Roman" pitchFamily="18" charset="0"/>
                <a:cs typeface="Times New Roman" pitchFamily="18" charset="0"/>
              </a:rPr>
              <a:t> </a:t>
            </a:r>
            <a:r>
              <a:rPr lang="en-US" sz="3600" b="1" dirty="0" err="1">
                <a:solidFill>
                  <a:srgbClr val="000099"/>
                </a:solidFill>
                <a:latin typeface="Times New Roman" pitchFamily="18" charset="0"/>
                <a:cs typeface="Times New Roman" pitchFamily="18" charset="0"/>
              </a:rPr>
              <a:t>điện</a:t>
            </a:r>
            <a:r>
              <a:rPr lang="en-US" sz="3600" b="1" dirty="0">
                <a:solidFill>
                  <a:srgbClr val="000099"/>
                </a:solidFill>
                <a:latin typeface="Times New Roman" pitchFamily="18" charset="0"/>
                <a:cs typeface="Times New Roman" pitchFamily="18" charset="0"/>
              </a:rPr>
              <a:t>:</a:t>
            </a:r>
          </a:p>
        </p:txBody>
      </p:sp>
      <p:sp>
        <p:nvSpPr>
          <p:cNvPr id="6" name="Rectangle 5"/>
          <p:cNvSpPr/>
          <p:nvPr/>
        </p:nvSpPr>
        <p:spPr>
          <a:xfrm>
            <a:off x="0" y="1143000"/>
            <a:ext cx="9144000" cy="5078313"/>
          </a:xfrm>
          <a:prstGeom prst="rect">
            <a:avLst/>
          </a:prstGeom>
        </p:spPr>
        <p:txBody>
          <a:bodyPr wrap="square">
            <a:spAutoFit/>
          </a:bodyPr>
          <a:lstStyle/>
          <a:p>
            <a:pPr algn="ctr"/>
            <a:r>
              <a:rPr lang="en-US" sz="3200" b="1" dirty="0">
                <a:latin typeface="Times New Roman" pitchFamily="18" charset="0"/>
                <a:cs typeface="Times New Roman" pitchFamily="18" charset="0"/>
              </a:rPr>
              <a:t>HOẠT ĐỘNG NHÓM</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- 3 PHÚT</a:t>
            </a:r>
            <a:r>
              <a:rPr lang="en-US" sz="3200" dirty="0">
                <a:latin typeface="Times New Roman" pitchFamily="18" charset="0"/>
                <a:cs typeface="Times New Roman" pitchFamily="18" charset="0"/>
              </a:rPr>
              <a:t>         </a:t>
            </a:r>
          </a:p>
          <a:p>
            <a:r>
              <a:rPr lang="en-US" sz="3600" dirty="0" err="1">
                <a:solidFill>
                  <a:srgbClr val="FF3300"/>
                </a:solidFill>
                <a:latin typeface="Times New Roman" pitchFamily="18" charset="0"/>
                <a:cs typeface="Times New Roman" pitchFamily="18" charset="0"/>
              </a:rPr>
              <a:t>Thiết</a:t>
            </a:r>
            <a:r>
              <a:rPr lang="en-US" sz="3600" dirty="0">
                <a:solidFill>
                  <a:srgbClr val="FF3300"/>
                </a:solidFill>
                <a:latin typeface="Times New Roman" pitchFamily="18" charset="0"/>
                <a:cs typeface="Times New Roman" pitchFamily="18" charset="0"/>
              </a:rPr>
              <a:t> </a:t>
            </a:r>
            <a:r>
              <a:rPr lang="en-US" sz="3600" dirty="0" err="1">
                <a:solidFill>
                  <a:srgbClr val="FF3300"/>
                </a:solidFill>
                <a:latin typeface="Times New Roman" pitchFamily="18" charset="0"/>
                <a:cs typeface="Times New Roman" pitchFamily="18" charset="0"/>
              </a:rPr>
              <a:t>lập</a:t>
            </a:r>
            <a:r>
              <a:rPr lang="en-US" sz="3600" dirty="0">
                <a:solidFill>
                  <a:srgbClr val="FF3300"/>
                </a:solidFill>
                <a:latin typeface="Times New Roman" pitchFamily="18" charset="0"/>
                <a:cs typeface="Times New Roman" pitchFamily="18" charset="0"/>
              </a:rPr>
              <a:t> </a:t>
            </a:r>
            <a:r>
              <a:rPr lang="en-US" sz="3600" dirty="0" err="1">
                <a:solidFill>
                  <a:srgbClr val="FF3300"/>
                </a:solidFill>
                <a:latin typeface="Times New Roman" pitchFamily="18" charset="0"/>
                <a:cs typeface="Times New Roman" pitchFamily="18" charset="0"/>
              </a:rPr>
              <a:t>công</a:t>
            </a:r>
            <a:r>
              <a:rPr lang="en-US" sz="3600" dirty="0">
                <a:solidFill>
                  <a:srgbClr val="FF3300"/>
                </a:solidFill>
                <a:latin typeface="Times New Roman" pitchFamily="18" charset="0"/>
                <a:cs typeface="Times New Roman" pitchFamily="18" charset="0"/>
              </a:rPr>
              <a:t> </a:t>
            </a:r>
            <a:r>
              <a:rPr lang="en-US" sz="3600" dirty="0" err="1">
                <a:solidFill>
                  <a:srgbClr val="FF3300"/>
                </a:solidFill>
                <a:latin typeface="Times New Roman" pitchFamily="18" charset="0"/>
                <a:cs typeface="Times New Roman" pitchFamily="18" charset="0"/>
              </a:rPr>
              <a:t>thức</a:t>
            </a:r>
            <a:r>
              <a:rPr lang="en-US" sz="3600" dirty="0">
                <a:solidFill>
                  <a:srgbClr val="FF3300"/>
                </a:solidFill>
                <a:latin typeface="Times New Roman" pitchFamily="18" charset="0"/>
                <a:cs typeface="Times New Roman" pitchFamily="18" charset="0"/>
              </a:rPr>
              <a:t> </a:t>
            </a:r>
            <a:r>
              <a:rPr lang="en-US" sz="3600" dirty="0" err="1">
                <a:solidFill>
                  <a:srgbClr val="FF3300"/>
                </a:solidFill>
                <a:latin typeface="Times New Roman" pitchFamily="18" charset="0"/>
                <a:cs typeface="Times New Roman" pitchFamily="18" charset="0"/>
              </a:rPr>
              <a:t>tính</a:t>
            </a:r>
            <a:r>
              <a:rPr lang="en-US" sz="3600" dirty="0">
                <a:solidFill>
                  <a:srgbClr val="FF3300"/>
                </a:solidFill>
                <a:latin typeface="Times New Roman" pitchFamily="18" charset="0"/>
                <a:cs typeface="Times New Roman" pitchFamily="18" charset="0"/>
              </a:rPr>
              <a:t> </a:t>
            </a:r>
            <a:r>
              <a:rPr lang="en-US" sz="3600" dirty="0" err="1">
                <a:solidFill>
                  <a:srgbClr val="FF3300"/>
                </a:solidFill>
                <a:latin typeface="Times New Roman" pitchFamily="18" charset="0"/>
                <a:cs typeface="Times New Roman" pitchFamily="18" charset="0"/>
              </a:rPr>
              <a:t>công</a:t>
            </a:r>
            <a:r>
              <a:rPr lang="en-US" sz="3600" dirty="0">
                <a:solidFill>
                  <a:srgbClr val="FF3300"/>
                </a:solidFill>
                <a:latin typeface="Times New Roman" pitchFamily="18" charset="0"/>
                <a:cs typeface="Times New Roman" pitchFamily="18" charset="0"/>
              </a:rPr>
              <a:t> </a:t>
            </a:r>
            <a:r>
              <a:rPr lang="en-US" sz="3600" dirty="0" err="1">
                <a:solidFill>
                  <a:srgbClr val="FF3300"/>
                </a:solidFill>
                <a:latin typeface="Times New Roman" pitchFamily="18" charset="0"/>
                <a:cs typeface="Times New Roman" pitchFamily="18" charset="0"/>
              </a:rPr>
              <a:t>suất</a:t>
            </a:r>
            <a:r>
              <a:rPr lang="en-US" sz="3600" dirty="0">
                <a:solidFill>
                  <a:srgbClr val="FF3300"/>
                </a:solidFill>
                <a:latin typeface="Times New Roman" pitchFamily="18" charset="0"/>
                <a:cs typeface="Times New Roman" pitchFamily="18" charset="0"/>
              </a:rPr>
              <a:t> </a:t>
            </a:r>
            <a:r>
              <a:rPr lang="en-US" sz="3600" dirty="0" err="1">
                <a:solidFill>
                  <a:srgbClr val="FF3300"/>
                </a:solidFill>
                <a:latin typeface="Times New Roman" pitchFamily="18" charset="0"/>
                <a:cs typeface="Times New Roman" pitchFamily="18" charset="0"/>
              </a:rPr>
              <a:t>hao</a:t>
            </a:r>
            <a:r>
              <a:rPr lang="en-US" sz="3600" dirty="0">
                <a:solidFill>
                  <a:srgbClr val="FF3300"/>
                </a:solidFill>
                <a:latin typeface="Times New Roman" pitchFamily="18" charset="0"/>
                <a:cs typeface="Times New Roman" pitchFamily="18" charset="0"/>
              </a:rPr>
              <a:t> </a:t>
            </a:r>
            <a:r>
              <a:rPr lang="en-US" sz="3600" dirty="0" err="1">
                <a:solidFill>
                  <a:srgbClr val="FF3300"/>
                </a:solidFill>
                <a:latin typeface="Times New Roman" pitchFamily="18" charset="0"/>
                <a:cs typeface="Times New Roman" pitchFamily="18" charset="0"/>
              </a:rPr>
              <a:t>phí</a:t>
            </a:r>
            <a:r>
              <a:rPr lang="en-US" sz="3600" dirty="0">
                <a:solidFill>
                  <a:srgbClr val="FF3300"/>
                </a:solidFill>
                <a:latin typeface="Times New Roman" pitchFamily="18" charset="0"/>
                <a:cs typeface="Times New Roman" pitchFamily="18" charset="0"/>
              </a:rPr>
              <a:t> </a:t>
            </a:r>
            <a:r>
              <a:rPr lang="en-US" sz="3600" b="1" dirty="0">
                <a:solidFill>
                  <a:srgbClr val="FF3300"/>
                </a:solidFill>
                <a:latin typeface="Times New Roman" pitchFamily="18" charset="0"/>
                <a:cs typeface="Times New Roman" pitchFamily="18" charset="0"/>
              </a:rPr>
              <a:t>P hp</a:t>
            </a:r>
            <a:r>
              <a:rPr lang="en-US" sz="3600" dirty="0">
                <a:solidFill>
                  <a:srgbClr val="FF3300"/>
                </a:solidFill>
                <a:latin typeface="Times New Roman" pitchFamily="18" charset="0"/>
                <a:cs typeface="Times New Roman" pitchFamily="18" charset="0"/>
              </a:rPr>
              <a:t> do </a:t>
            </a:r>
            <a:r>
              <a:rPr lang="en-US" sz="3600" dirty="0" err="1">
                <a:solidFill>
                  <a:srgbClr val="FF3300"/>
                </a:solidFill>
                <a:latin typeface="Times New Roman" pitchFamily="18" charset="0"/>
                <a:cs typeface="Times New Roman" pitchFamily="18" charset="0"/>
              </a:rPr>
              <a:t>tỏa</a:t>
            </a:r>
            <a:r>
              <a:rPr lang="en-US" sz="3600" dirty="0">
                <a:solidFill>
                  <a:srgbClr val="FF3300"/>
                </a:solidFill>
                <a:latin typeface="Times New Roman" pitchFamily="18" charset="0"/>
                <a:cs typeface="Times New Roman" pitchFamily="18" charset="0"/>
              </a:rPr>
              <a:t> </a:t>
            </a:r>
            <a:r>
              <a:rPr lang="en-US" sz="3600" dirty="0" err="1">
                <a:solidFill>
                  <a:srgbClr val="FF3300"/>
                </a:solidFill>
                <a:latin typeface="Times New Roman" pitchFamily="18" charset="0"/>
                <a:cs typeface="Times New Roman" pitchFamily="18" charset="0"/>
              </a:rPr>
              <a:t>nhiệt</a:t>
            </a:r>
            <a:r>
              <a:rPr lang="en-US" sz="3600" dirty="0">
                <a:solidFill>
                  <a:srgbClr val="FF3300"/>
                </a:solidFill>
                <a:latin typeface="Times New Roman" pitchFamily="18" charset="0"/>
                <a:cs typeface="Times New Roman" pitchFamily="18" charset="0"/>
              </a:rPr>
              <a:t> </a:t>
            </a:r>
            <a:r>
              <a:rPr lang="en-US" sz="3600" dirty="0" err="1">
                <a:solidFill>
                  <a:srgbClr val="FF3300"/>
                </a:solidFill>
                <a:latin typeface="Times New Roman" pitchFamily="18" charset="0"/>
                <a:cs typeface="Times New Roman" pitchFamily="18" charset="0"/>
              </a:rPr>
              <a:t>phụ</a:t>
            </a:r>
            <a:r>
              <a:rPr lang="en-US" sz="3600" dirty="0">
                <a:solidFill>
                  <a:srgbClr val="FF3300"/>
                </a:solidFill>
                <a:latin typeface="Times New Roman" pitchFamily="18" charset="0"/>
                <a:cs typeface="Times New Roman" pitchFamily="18" charset="0"/>
              </a:rPr>
              <a:t> </a:t>
            </a:r>
            <a:r>
              <a:rPr lang="en-US" sz="3600" dirty="0" err="1">
                <a:solidFill>
                  <a:srgbClr val="FF3300"/>
                </a:solidFill>
                <a:latin typeface="Times New Roman" pitchFamily="18" charset="0"/>
                <a:cs typeface="Times New Roman" pitchFamily="18" charset="0"/>
              </a:rPr>
              <a:t>thuộc</a:t>
            </a:r>
            <a:r>
              <a:rPr lang="en-US" sz="3600" dirty="0">
                <a:solidFill>
                  <a:srgbClr val="FF3300"/>
                </a:solidFill>
                <a:latin typeface="Times New Roman" pitchFamily="18" charset="0"/>
                <a:cs typeface="Times New Roman" pitchFamily="18" charset="0"/>
              </a:rPr>
              <a:t> </a:t>
            </a:r>
            <a:r>
              <a:rPr lang="en-US" sz="3600" dirty="0" err="1">
                <a:solidFill>
                  <a:srgbClr val="FF3300"/>
                </a:solidFill>
                <a:latin typeface="Times New Roman" pitchFamily="18" charset="0"/>
                <a:cs typeface="Times New Roman" pitchFamily="18" charset="0"/>
              </a:rPr>
              <a:t>vào</a:t>
            </a:r>
            <a:r>
              <a:rPr lang="en-US" sz="3600" dirty="0">
                <a:solidFill>
                  <a:srgbClr val="FF3300"/>
                </a:solidFill>
                <a:latin typeface="Times New Roman" pitchFamily="18" charset="0"/>
                <a:cs typeface="Times New Roman" pitchFamily="18" charset="0"/>
              </a:rPr>
              <a:t> </a:t>
            </a:r>
            <a:r>
              <a:rPr lang="en-US" sz="3600" dirty="0" err="1">
                <a:solidFill>
                  <a:srgbClr val="FF3300"/>
                </a:solidFill>
                <a:latin typeface="Times New Roman" pitchFamily="18" charset="0"/>
                <a:cs typeface="Times New Roman" pitchFamily="18" charset="0"/>
              </a:rPr>
              <a:t>các</a:t>
            </a:r>
            <a:r>
              <a:rPr lang="en-US" sz="3600" dirty="0">
                <a:solidFill>
                  <a:srgbClr val="FF3300"/>
                </a:solidFill>
                <a:latin typeface="Times New Roman" pitchFamily="18" charset="0"/>
                <a:cs typeface="Times New Roman" pitchFamily="18" charset="0"/>
              </a:rPr>
              <a:t> </a:t>
            </a:r>
            <a:r>
              <a:rPr lang="en-US" sz="3600" dirty="0" err="1">
                <a:solidFill>
                  <a:srgbClr val="FF3300"/>
                </a:solidFill>
                <a:latin typeface="Times New Roman" pitchFamily="18" charset="0"/>
                <a:cs typeface="Times New Roman" pitchFamily="18" charset="0"/>
              </a:rPr>
              <a:t>yếu</a:t>
            </a:r>
            <a:r>
              <a:rPr lang="en-US" sz="3600" dirty="0">
                <a:solidFill>
                  <a:srgbClr val="FF3300"/>
                </a:solidFill>
                <a:latin typeface="Times New Roman" pitchFamily="18" charset="0"/>
                <a:cs typeface="Times New Roman" pitchFamily="18" charset="0"/>
              </a:rPr>
              <a:t> </a:t>
            </a:r>
            <a:r>
              <a:rPr lang="en-US" sz="3600" dirty="0" err="1">
                <a:solidFill>
                  <a:srgbClr val="FF3300"/>
                </a:solidFill>
                <a:latin typeface="Times New Roman" pitchFamily="18" charset="0"/>
                <a:cs typeface="Times New Roman" pitchFamily="18" charset="0"/>
              </a:rPr>
              <a:t>tố</a:t>
            </a:r>
            <a:r>
              <a:rPr lang="en-US" sz="3600" dirty="0">
                <a:solidFill>
                  <a:srgbClr val="FF3300"/>
                </a:solidFill>
                <a:latin typeface="Times New Roman" pitchFamily="18" charset="0"/>
                <a:cs typeface="Times New Roman" pitchFamily="18" charset="0"/>
              </a:rPr>
              <a:t> </a:t>
            </a:r>
            <a:r>
              <a:rPr lang="en-US" sz="3600" b="1" dirty="0">
                <a:solidFill>
                  <a:srgbClr val="FF3300"/>
                </a:solidFill>
                <a:latin typeface="Times New Roman" pitchFamily="18" charset="0"/>
                <a:cs typeface="Times New Roman" pitchFamily="18" charset="0"/>
              </a:rPr>
              <a:t>P</a:t>
            </a:r>
            <a:r>
              <a:rPr lang="en-US" sz="3600" dirty="0">
                <a:latin typeface="Times New Roman" pitchFamily="18" charset="0"/>
                <a:cs typeface="Times New Roman" pitchFamily="18" charset="0"/>
              </a:rPr>
              <a:t> </a:t>
            </a:r>
            <a:r>
              <a:rPr lang="en-US" sz="3600" b="1" dirty="0">
                <a:solidFill>
                  <a:srgbClr val="FF3300"/>
                </a:solidFill>
                <a:latin typeface="Times New Roman" pitchFamily="18" charset="0"/>
                <a:cs typeface="Times New Roman" pitchFamily="18" charset="0"/>
              </a:rPr>
              <a:t>, </a:t>
            </a:r>
            <a:r>
              <a:rPr lang="en-US" sz="3600" dirty="0">
                <a:solidFill>
                  <a:srgbClr val="FF3300"/>
                </a:solidFill>
                <a:latin typeface="Times New Roman" pitchFamily="18" charset="0"/>
                <a:cs typeface="Times New Roman" pitchFamily="18" charset="0"/>
              </a:rPr>
              <a:t>U, R:</a:t>
            </a:r>
            <a:endParaRPr lang="en-US" sz="3600" dirty="0">
              <a:latin typeface="Times New Roman" pitchFamily="18" charset="0"/>
              <a:cs typeface="Times New Roman" pitchFamily="18" charset="0"/>
            </a:endParaRPr>
          </a:p>
          <a:p>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suất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(1)</a:t>
            </a:r>
          </a:p>
          <a:p>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suất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phí</a:t>
            </a:r>
            <a:r>
              <a:rPr lang="en-US" sz="3600" dirty="0">
                <a:latin typeface="Times New Roman" pitchFamily="18" charset="0"/>
                <a:cs typeface="Times New Roman" pitchFamily="18" charset="0"/>
              </a:rPr>
              <a:t>:.........................           (2)</a:t>
            </a:r>
          </a:p>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  </a:t>
            </a:r>
            <a:r>
              <a:rPr lang="en-US" sz="3600" dirty="0">
                <a:latin typeface="Times New Roman" pitchFamily="18" charset="0"/>
                <a:cs typeface="Times New Roman" pitchFamily="18" charset="0"/>
                <a:sym typeface="Symbol" pitchFamily="18" charset="2"/>
              </a:rPr>
              <a:t>  .............................   (*)</a:t>
            </a:r>
          </a:p>
          <a:p>
            <a:r>
              <a:rPr lang="en-US" sz="3600" dirty="0" err="1">
                <a:latin typeface="Times New Roman" pitchFamily="18" charset="0"/>
                <a:cs typeface="Times New Roman" pitchFamily="18" charset="0"/>
                <a:sym typeface="Symbol" pitchFamily="18" charset="2"/>
              </a:rPr>
              <a:t>Thay</a:t>
            </a:r>
            <a:r>
              <a:rPr lang="en-US" sz="3600" dirty="0">
                <a:latin typeface="Times New Roman" pitchFamily="18" charset="0"/>
                <a:cs typeface="Times New Roman" pitchFamily="18" charset="0"/>
                <a:sym typeface="Symbol" pitchFamily="18" charset="2"/>
              </a:rPr>
              <a:t> (*) </a:t>
            </a:r>
            <a:r>
              <a:rPr lang="en-US" sz="3600" dirty="0" err="1">
                <a:latin typeface="Times New Roman" pitchFamily="18" charset="0"/>
                <a:cs typeface="Times New Roman" pitchFamily="18" charset="0"/>
                <a:sym typeface="Symbol" pitchFamily="18" charset="2"/>
              </a:rPr>
              <a:t>vào</a:t>
            </a:r>
            <a:r>
              <a:rPr lang="en-US" sz="3600" dirty="0">
                <a:latin typeface="Times New Roman" pitchFamily="18" charset="0"/>
                <a:cs typeface="Times New Roman" pitchFamily="18" charset="0"/>
                <a:sym typeface="Symbol" pitchFamily="18" charset="2"/>
              </a:rPr>
              <a:t> ........, </a:t>
            </a:r>
            <a:r>
              <a:rPr lang="en-US" sz="3600" dirty="0" err="1">
                <a:latin typeface="Times New Roman" pitchFamily="18" charset="0"/>
                <a:cs typeface="Times New Roman" pitchFamily="18" charset="0"/>
                <a:sym typeface="Symbol" pitchFamily="18" charset="2"/>
              </a:rPr>
              <a:t>ta</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được</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công</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thức</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tính</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công</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suất</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hao</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phí</a:t>
            </a:r>
            <a:r>
              <a:rPr lang="en-US" sz="3600" dirty="0">
                <a:latin typeface="Times New Roman" pitchFamily="18" charset="0"/>
                <a:cs typeface="Times New Roman" pitchFamily="18" charset="0"/>
                <a:sym typeface="Symbol" pitchFamily="18" charset="2"/>
              </a:rPr>
              <a:t> do </a:t>
            </a:r>
            <a:r>
              <a:rPr lang="en-US" sz="3600" dirty="0" err="1">
                <a:latin typeface="Times New Roman" pitchFamily="18" charset="0"/>
                <a:cs typeface="Times New Roman" pitchFamily="18" charset="0"/>
                <a:sym typeface="Symbol" pitchFamily="18" charset="2"/>
              </a:rPr>
              <a:t>tỏa</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nhiệt</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phụ</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thuộc</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vào</a:t>
            </a:r>
            <a:r>
              <a:rPr lang="en-US" sz="3600" dirty="0">
                <a:latin typeface="Times New Roman" pitchFamily="18" charset="0"/>
                <a:cs typeface="Times New Roman" pitchFamily="18" charset="0"/>
                <a:sym typeface="Symbol" pitchFamily="18" charset="2"/>
              </a:rPr>
              <a:t> </a:t>
            </a:r>
            <a:r>
              <a:rPr lang="en-US" sz="3600" b="1" dirty="0">
                <a:latin typeface="Times New Roman" pitchFamily="18" charset="0"/>
                <a:cs typeface="Times New Roman" pitchFamily="18" charset="0"/>
              </a:rPr>
              <a:t>P, </a:t>
            </a:r>
            <a:r>
              <a:rPr lang="en-US" sz="3600" dirty="0">
                <a:latin typeface="Times New Roman" pitchFamily="18" charset="0"/>
                <a:cs typeface="Times New Roman" pitchFamily="18" charset="0"/>
              </a:rPr>
              <a:t>U, R:</a:t>
            </a:r>
          </a:p>
          <a:p>
            <a:r>
              <a:rPr lang="en-US" sz="3600" dirty="0">
                <a:latin typeface="Times New Roman" pitchFamily="18" charset="0"/>
                <a:cs typeface="Times New Roman" pitchFamily="18"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màu xanh lá đẹp nhất cho Slide"/>
          <p:cNvPicPr>
            <a:picLocks noChangeAspect="1" noChangeArrowheads="1"/>
          </p:cNvPicPr>
          <p:nvPr/>
        </p:nvPicPr>
        <p:blipFill>
          <a:blip r:embed="rId2"/>
          <a:srcRect/>
          <a:stretch>
            <a:fillRect/>
          </a:stretch>
        </p:blipFill>
        <p:spPr bwMode="auto">
          <a:xfrm>
            <a:off x="0" y="-1"/>
            <a:ext cx="9144000" cy="6850743"/>
          </a:xfrm>
          <a:prstGeom prst="rect">
            <a:avLst/>
          </a:prstGeom>
          <a:noFill/>
        </p:spPr>
      </p:pic>
      <p:sp>
        <p:nvSpPr>
          <p:cNvPr id="4" name="Rectangle 3"/>
          <p:cNvSpPr/>
          <p:nvPr/>
        </p:nvSpPr>
        <p:spPr>
          <a:xfrm>
            <a:off x="0" y="228600"/>
            <a:ext cx="7263527" cy="646331"/>
          </a:xfrm>
          <a:prstGeom prst="rect">
            <a:avLst/>
          </a:prstGeom>
        </p:spPr>
        <p:txBody>
          <a:bodyPr wrap="none">
            <a:spAutoFit/>
          </a:bodyPr>
          <a:lstStyle/>
          <a:p>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suất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(1)</a:t>
            </a:r>
          </a:p>
        </p:txBody>
      </p:sp>
      <p:graphicFrame>
        <p:nvGraphicFramePr>
          <p:cNvPr id="3075" name="Object 3"/>
          <p:cNvGraphicFramePr>
            <a:graphicFrameLocks noChangeAspect="1"/>
          </p:cNvGraphicFramePr>
          <p:nvPr/>
        </p:nvGraphicFramePr>
        <p:xfrm>
          <a:off x="5105400" y="381000"/>
          <a:ext cx="1244600" cy="419100"/>
        </p:xfrm>
        <a:graphic>
          <a:graphicData uri="http://schemas.openxmlformats.org/presentationml/2006/ole">
            <mc:AlternateContent xmlns:mc="http://schemas.openxmlformats.org/markup-compatibility/2006">
              <mc:Choice xmlns:v="urn:schemas-microsoft-com:vml" Requires="v">
                <p:oleObj spid="_x0000_s3075" name="Equation" r:id="rId3" imgW="520248" imgH="177646" progId="">
                  <p:embed/>
                </p:oleObj>
              </mc:Choice>
              <mc:Fallback>
                <p:oleObj name="Equation" r:id="rId3" imgW="520248" imgH="177646"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81000"/>
                        <a:ext cx="1244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228600" y="1066800"/>
            <a:ext cx="6853158" cy="646331"/>
          </a:xfrm>
          <a:prstGeom prst="rect">
            <a:avLst/>
          </a:prstGeom>
        </p:spPr>
        <p:txBody>
          <a:bodyPr wrap="none">
            <a:spAutoFit/>
          </a:bodyPr>
          <a:lstStyle/>
          <a:p>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suất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phí</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 </a:t>
            </a:r>
            <a:r>
              <a:rPr lang="en-US" sz="3600" dirty="0">
                <a:latin typeface="Times New Roman" pitchFamily="18" charset="0"/>
                <a:cs typeface="Times New Roman" pitchFamily="18" charset="0"/>
              </a:rPr>
              <a:t>(2)</a:t>
            </a:r>
          </a:p>
        </p:txBody>
      </p:sp>
      <p:sp>
        <p:nvSpPr>
          <p:cNvPr id="7" name="Text Box 13"/>
          <p:cNvSpPr txBox="1">
            <a:spLocks noChangeArrowheads="1"/>
          </p:cNvSpPr>
          <p:nvPr/>
        </p:nvSpPr>
        <p:spPr bwMode="auto">
          <a:xfrm>
            <a:off x="3886200" y="1066800"/>
            <a:ext cx="1828800" cy="579438"/>
          </a:xfrm>
          <a:prstGeom prst="rect">
            <a:avLst/>
          </a:prstGeom>
          <a:noFill/>
          <a:ln w="9525">
            <a:noFill/>
            <a:miter lim="800000"/>
            <a:headEnd/>
            <a:tailEnd/>
          </a:ln>
          <a:effectLst/>
        </p:spPr>
        <p:txBody>
          <a:bodyPr wrap="square">
            <a:spAutoFit/>
          </a:bodyPr>
          <a:lstStyle/>
          <a:p>
            <a:pPr>
              <a:spcBef>
                <a:spcPct val="50000"/>
              </a:spcBef>
            </a:pPr>
            <a:r>
              <a:rPr lang="en-US" sz="3200" dirty="0">
                <a:solidFill>
                  <a:srgbClr val="FF0000"/>
                </a:solidFill>
                <a:latin typeface="Times New Roman" pitchFamily="18" charset="0"/>
                <a:cs typeface="Times New Roman" pitchFamily="18" charset="0"/>
              </a:rPr>
              <a:t>P </a:t>
            </a:r>
            <a:r>
              <a:rPr lang="en-US" sz="1600" dirty="0">
                <a:solidFill>
                  <a:srgbClr val="FF0000"/>
                </a:solidFill>
                <a:latin typeface="Times New Roman" pitchFamily="18" charset="0"/>
                <a:cs typeface="Times New Roman" pitchFamily="18" charset="0"/>
              </a:rPr>
              <a:t>hp</a:t>
            </a:r>
            <a:r>
              <a:rPr lang="en-US" sz="3200" dirty="0">
                <a:solidFill>
                  <a:srgbClr val="FF0000"/>
                </a:solidFill>
                <a:latin typeface="Times New Roman" pitchFamily="18" charset="0"/>
                <a:cs typeface="Times New Roman" pitchFamily="18" charset="0"/>
              </a:rPr>
              <a:t> = R.I</a:t>
            </a:r>
            <a:r>
              <a:rPr lang="en-US" sz="3200" baseline="30000" dirty="0">
                <a:solidFill>
                  <a:srgbClr val="FF0000"/>
                </a:solidFill>
                <a:latin typeface="Times New Roman" pitchFamily="18" charset="0"/>
                <a:cs typeface="Times New Roman" pitchFamily="18" charset="0"/>
              </a:rPr>
              <a:t>2</a:t>
            </a:r>
            <a:r>
              <a:rPr lang="en-US" sz="3200" dirty="0">
                <a:latin typeface="Times New Roman" pitchFamily="18" charset="0"/>
                <a:cs typeface="Times New Roman" pitchFamily="18" charset="0"/>
              </a:rPr>
              <a:t>                </a:t>
            </a:r>
          </a:p>
        </p:txBody>
      </p:sp>
      <p:sp>
        <p:nvSpPr>
          <p:cNvPr id="8" name="Rectangle 7"/>
          <p:cNvSpPr/>
          <p:nvPr/>
        </p:nvSpPr>
        <p:spPr>
          <a:xfrm>
            <a:off x="228600" y="1828800"/>
            <a:ext cx="4818627" cy="646331"/>
          </a:xfrm>
          <a:prstGeom prst="rect">
            <a:avLst/>
          </a:prstGeom>
        </p:spPr>
        <p:txBody>
          <a:bodyPr wrap="none">
            <a:spAutoFit/>
          </a:bodyPr>
          <a:lstStyle/>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a:latin typeface="Times New Roman" pitchFamily="18" charset="0"/>
                <a:cs typeface="Times New Roman" pitchFamily="18" charset="0"/>
                <a:sym typeface="Symbol" pitchFamily="18" charset="2"/>
              </a:rPr>
              <a:t>                 (*)</a:t>
            </a:r>
          </a:p>
        </p:txBody>
      </p:sp>
      <p:sp>
        <p:nvSpPr>
          <p:cNvPr id="9" name="Text Box 14"/>
          <p:cNvSpPr txBox="1">
            <a:spLocks noChangeArrowheads="1"/>
          </p:cNvSpPr>
          <p:nvPr/>
        </p:nvSpPr>
        <p:spPr bwMode="auto">
          <a:xfrm>
            <a:off x="1066800" y="1828800"/>
            <a:ext cx="990600" cy="579438"/>
          </a:xfrm>
          <a:prstGeom prst="rect">
            <a:avLst/>
          </a:prstGeom>
          <a:noFill/>
          <a:ln w="9525">
            <a:noFill/>
            <a:miter lim="800000"/>
            <a:headEnd/>
            <a:tailEnd/>
          </a:ln>
          <a:effectLst/>
        </p:spPr>
        <p:txBody>
          <a:bodyPr>
            <a:spAutoFit/>
          </a:bodyPr>
          <a:lstStyle/>
          <a:p>
            <a:pPr>
              <a:spcBef>
                <a:spcPct val="50000"/>
              </a:spcBef>
            </a:pPr>
            <a:r>
              <a:rPr lang="en-US" sz="3200" dirty="0">
                <a:solidFill>
                  <a:srgbClr val="FF0000"/>
                </a:solidFill>
                <a:latin typeface="Times New Roman" pitchFamily="18" charset="0"/>
                <a:cs typeface="Times New Roman" pitchFamily="18" charset="0"/>
              </a:rPr>
              <a:t>(1)</a:t>
            </a:r>
            <a:r>
              <a:rPr lang="en-US" sz="3200" dirty="0">
                <a:latin typeface="Times New Roman" pitchFamily="18" charset="0"/>
                <a:cs typeface="Times New Roman" pitchFamily="18" charset="0"/>
              </a:rPr>
              <a:t>  </a:t>
            </a:r>
          </a:p>
        </p:txBody>
      </p:sp>
      <p:sp>
        <p:nvSpPr>
          <p:cNvPr id="10" name="Text Box 16"/>
          <p:cNvSpPr txBox="1">
            <a:spLocks noChangeArrowheads="1"/>
          </p:cNvSpPr>
          <p:nvPr/>
        </p:nvSpPr>
        <p:spPr bwMode="auto">
          <a:xfrm>
            <a:off x="2514600" y="1828800"/>
            <a:ext cx="2133600" cy="579438"/>
          </a:xfrm>
          <a:prstGeom prst="rect">
            <a:avLst/>
          </a:prstGeom>
          <a:noFill/>
          <a:ln w="9525">
            <a:noFill/>
            <a:miter lim="800000"/>
            <a:headEnd/>
            <a:tailEnd/>
          </a:ln>
          <a:effectLst/>
        </p:spPr>
        <p:txBody>
          <a:bodyPr wrap="square">
            <a:spAutoFit/>
          </a:bodyPr>
          <a:lstStyle/>
          <a:p>
            <a:pPr>
              <a:spcBef>
                <a:spcPct val="50000"/>
              </a:spcBef>
            </a:pPr>
            <a:r>
              <a:rPr lang="en-US" sz="3200" dirty="0">
                <a:solidFill>
                  <a:srgbClr val="FF0000"/>
                </a:solidFill>
                <a:latin typeface="Times New Roman" pitchFamily="18" charset="0"/>
                <a:cs typeface="Times New Roman" pitchFamily="18" charset="0"/>
                <a:sym typeface="Symbol" pitchFamily="18" charset="2"/>
              </a:rPr>
              <a:t>I =   </a:t>
            </a:r>
            <a:r>
              <a:rPr lang="en-US" sz="3200" dirty="0">
                <a:solidFill>
                  <a:srgbClr val="FF0000"/>
                </a:solidFill>
                <a:latin typeface="Times New Roman" pitchFamily="18" charset="0"/>
                <a:cs typeface="Times New Roman" pitchFamily="18" charset="0"/>
              </a:rPr>
              <a:t>P</a:t>
            </a:r>
            <a:r>
              <a:rPr lang="en-US" sz="3200" dirty="0">
                <a:solidFill>
                  <a:srgbClr val="FF0000"/>
                </a:solidFill>
                <a:latin typeface="Times New Roman" pitchFamily="18" charset="0"/>
                <a:cs typeface="Times New Roman" pitchFamily="18" charset="0"/>
                <a:sym typeface="Symbol" pitchFamily="18" charset="2"/>
              </a:rPr>
              <a:t> / U</a:t>
            </a:r>
            <a:r>
              <a:rPr lang="en-US" sz="3200" dirty="0">
                <a:latin typeface="Times New Roman" pitchFamily="18" charset="0"/>
                <a:cs typeface="Times New Roman" pitchFamily="18" charset="0"/>
                <a:sym typeface="Symbol" pitchFamily="18" charset="2"/>
              </a:rPr>
              <a:t>       </a:t>
            </a:r>
          </a:p>
        </p:txBody>
      </p:sp>
      <p:sp>
        <p:nvSpPr>
          <p:cNvPr id="11" name="Rectangle 10"/>
          <p:cNvSpPr/>
          <p:nvPr/>
        </p:nvSpPr>
        <p:spPr>
          <a:xfrm>
            <a:off x="0" y="2438400"/>
            <a:ext cx="9144000" cy="2308324"/>
          </a:xfrm>
          <a:prstGeom prst="rect">
            <a:avLst/>
          </a:prstGeom>
        </p:spPr>
        <p:txBody>
          <a:bodyPr wrap="square">
            <a:spAutoFit/>
          </a:bodyPr>
          <a:lstStyle/>
          <a:p>
            <a:r>
              <a:rPr lang="en-US" sz="3600" dirty="0" err="1">
                <a:latin typeface="Times New Roman" pitchFamily="18" charset="0"/>
                <a:cs typeface="Times New Roman" pitchFamily="18" charset="0"/>
                <a:sym typeface="Symbol" pitchFamily="18" charset="2"/>
              </a:rPr>
              <a:t>Thay</a:t>
            </a:r>
            <a:r>
              <a:rPr lang="en-US" sz="3600" dirty="0">
                <a:latin typeface="Times New Roman" pitchFamily="18" charset="0"/>
                <a:cs typeface="Times New Roman" pitchFamily="18" charset="0"/>
                <a:sym typeface="Symbol" pitchFamily="18" charset="2"/>
              </a:rPr>
              <a:t> (*) </a:t>
            </a:r>
            <a:r>
              <a:rPr lang="en-US" sz="3600" dirty="0" err="1">
                <a:latin typeface="Times New Roman" pitchFamily="18" charset="0"/>
                <a:cs typeface="Times New Roman" pitchFamily="18" charset="0"/>
                <a:sym typeface="Symbol" pitchFamily="18" charset="2"/>
              </a:rPr>
              <a:t>vào</a:t>
            </a:r>
            <a:r>
              <a:rPr lang="en-US" sz="3600" dirty="0">
                <a:latin typeface="Times New Roman" pitchFamily="18" charset="0"/>
                <a:cs typeface="Times New Roman" pitchFamily="18" charset="0"/>
                <a:sym typeface="Symbol" pitchFamily="18" charset="2"/>
              </a:rPr>
              <a:t> </a:t>
            </a:r>
            <a:r>
              <a:rPr lang="en-US" sz="3600" dirty="0">
                <a:solidFill>
                  <a:srgbClr val="FF0000"/>
                </a:solidFill>
                <a:latin typeface="Times New Roman" pitchFamily="18" charset="0"/>
                <a:cs typeface="Times New Roman" pitchFamily="18" charset="0"/>
                <a:sym typeface="Symbol" pitchFamily="18" charset="2"/>
              </a:rPr>
              <a:t>    </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ta</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được</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công</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thức</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tính</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công</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suất</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hao</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phí</a:t>
            </a:r>
            <a:r>
              <a:rPr lang="en-US" sz="3600" dirty="0">
                <a:latin typeface="Times New Roman" pitchFamily="18" charset="0"/>
                <a:cs typeface="Times New Roman" pitchFamily="18" charset="0"/>
                <a:sym typeface="Symbol" pitchFamily="18" charset="2"/>
              </a:rPr>
              <a:t> do </a:t>
            </a:r>
            <a:r>
              <a:rPr lang="en-US" sz="3600" dirty="0" err="1">
                <a:latin typeface="Times New Roman" pitchFamily="18" charset="0"/>
                <a:cs typeface="Times New Roman" pitchFamily="18" charset="0"/>
                <a:sym typeface="Symbol" pitchFamily="18" charset="2"/>
              </a:rPr>
              <a:t>tỏa</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nhiệt</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phụ</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thuộc</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vào</a:t>
            </a:r>
            <a:r>
              <a:rPr lang="en-US" sz="3600" dirty="0">
                <a:latin typeface="Times New Roman" pitchFamily="18" charset="0"/>
                <a:cs typeface="Times New Roman" pitchFamily="18" charset="0"/>
                <a:sym typeface="Symbol" pitchFamily="18" charset="2"/>
              </a:rPr>
              <a:t> </a:t>
            </a:r>
            <a:r>
              <a:rPr lang="en-US" sz="3600" b="1" dirty="0">
                <a:latin typeface="Times New Roman" pitchFamily="18" charset="0"/>
                <a:cs typeface="Times New Roman" pitchFamily="18" charset="0"/>
              </a:rPr>
              <a:t>P, </a:t>
            </a:r>
            <a:r>
              <a:rPr lang="en-US" sz="3600" dirty="0">
                <a:latin typeface="Times New Roman" pitchFamily="18" charset="0"/>
                <a:cs typeface="Times New Roman" pitchFamily="18" charset="0"/>
              </a:rPr>
              <a:t>U, R:    </a:t>
            </a:r>
          </a:p>
          <a:p>
            <a:r>
              <a:rPr lang="en-US" sz="3600" dirty="0">
                <a:solidFill>
                  <a:srgbClr val="FF0000"/>
                </a:solidFill>
                <a:latin typeface="Times New Roman" pitchFamily="18" charset="0"/>
                <a:cs typeface="Times New Roman" pitchFamily="18" charset="0"/>
              </a:rPr>
              <a:t>                          </a:t>
            </a:r>
            <a:r>
              <a:rPr lang="en-US" sz="3600" dirty="0">
                <a:latin typeface="Times New Roman" pitchFamily="18" charset="0"/>
                <a:cs typeface="Times New Roman" pitchFamily="18" charset="0"/>
              </a:rPr>
              <a:t>                   </a:t>
            </a:r>
          </a:p>
          <a:p>
            <a:r>
              <a:rPr lang="en-US" sz="3600" dirty="0">
                <a:latin typeface="Times New Roman" pitchFamily="18" charset="0"/>
                <a:cs typeface="Times New Roman" pitchFamily="18" charset="0"/>
              </a:rPr>
              <a:t>                                         (3)</a:t>
            </a:r>
          </a:p>
        </p:txBody>
      </p:sp>
      <p:sp>
        <p:nvSpPr>
          <p:cNvPr id="12" name="Text Box 17"/>
          <p:cNvSpPr txBox="1">
            <a:spLocks noChangeArrowheads="1"/>
          </p:cNvSpPr>
          <p:nvPr/>
        </p:nvSpPr>
        <p:spPr bwMode="auto">
          <a:xfrm>
            <a:off x="2438400" y="2438400"/>
            <a:ext cx="685800" cy="579438"/>
          </a:xfrm>
          <a:prstGeom prst="rect">
            <a:avLst/>
          </a:prstGeom>
          <a:noFill/>
          <a:ln w="9525">
            <a:noFill/>
            <a:miter lim="800000"/>
            <a:headEnd/>
            <a:tailEnd/>
          </a:ln>
          <a:effectLst/>
        </p:spPr>
        <p:txBody>
          <a:bodyPr wrap="square">
            <a:spAutoFit/>
          </a:bodyPr>
          <a:lstStyle/>
          <a:p>
            <a:pPr>
              <a:spcBef>
                <a:spcPct val="50000"/>
              </a:spcBef>
            </a:pPr>
            <a:r>
              <a:rPr lang="en-US" sz="3200" dirty="0">
                <a:solidFill>
                  <a:srgbClr val="FF0000"/>
                </a:solidFill>
                <a:latin typeface="Times New Roman" pitchFamily="18" charset="0"/>
                <a:cs typeface="Times New Roman" pitchFamily="18" charset="0"/>
              </a:rPr>
              <a:t>(2)</a:t>
            </a:r>
          </a:p>
        </p:txBody>
      </p:sp>
      <p:graphicFrame>
        <p:nvGraphicFramePr>
          <p:cNvPr id="3076" name="Object 5"/>
          <p:cNvGraphicFramePr>
            <a:graphicFrameLocks noChangeAspect="1"/>
          </p:cNvGraphicFramePr>
          <p:nvPr/>
        </p:nvGraphicFramePr>
        <p:xfrm>
          <a:off x="2667000" y="3581400"/>
          <a:ext cx="1600200" cy="1000125"/>
        </p:xfrm>
        <a:graphic>
          <a:graphicData uri="http://schemas.openxmlformats.org/presentationml/2006/ole">
            <mc:AlternateContent xmlns:mc="http://schemas.openxmlformats.org/markup-compatibility/2006">
              <mc:Choice xmlns:v="urn:schemas-microsoft-com:vml" Requires="v">
                <p:oleObj spid="_x0000_s3076" name="Equation" r:id="rId5" imgW="698500" imgH="419100" progId="">
                  <p:embed/>
                </p:oleObj>
              </mc:Choice>
              <mc:Fallback>
                <p:oleObj name="Equation" r:id="rId5" imgW="698500" imgH="41910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581400"/>
                        <a:ext cx="1600200" cy="10001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a:spLocks noChangeArrowheads="1"/>
          </p:cNvSpPr>
          <p:nvPr/>
        </p:nvSpPr>
        <p:spPr bwMode="auto">
          <a:xfrm>
            <a:off x="0" y="4495800"/>
            <a:ext cx="4786888" cy="584775"/>
          </a:xfrm>
          <a:prstGeom prst="rect">
            <a:avLst/>
          </a:prstGeom>
          <a:noFill/>
          <a:ln w="9525">
            <a:noFill/>
            <a:miter lim="800000"/>
            <a:headEnd/>
            <a:tailEnd/>
          </a:ln>
          <a:effectLst/>
        </p:spPr>
        <p:txBody>
          <a:bodyPr wrap="none">
            <a:spAutoFit/>
          </a:bodyPr>
          <a:lstStyle/>
          <a:p>
            <a:pPr eaLnBrk="1" hangingPunct="1"/>
            <a:r>
              <a:rPr lang="en-US" sz="3200" b="1" dirty="0">
                <a:solidFill>
                  <a:srgbClr val="000099"/>
                </a:solidFill>
                <a:latin typeface="Times New Roman" pitchFamily="18" charset="0"/>
                <a:cs typeface="Times New Roman" pitchFamily="18" charset="0"/>
              </a:rPr>
              <a:t>2. </a:t>
            </a:r>
            <a:r>
              <a:rPr lang="en-US" sz="3200" b="1" dirty="0" err="1">
                <a:solidFill>
                  <a:srgbClr val="000099"/>
                </a:solidFill>
                <a:latin typeface="Times New Roman" pitchFamily="18" charset="0"/>
                <a:cs typeface="Times New Roman" pitchFamily="18" charset="0"/>
              </a:rPr>
              <a:t>Cách</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làm</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giảm</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hao</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phí</a:t>
            </a:r>
            <a:r>
              <a:rPr lang="en-US" sz="3200" b="1" dirty="0">
                <a:solidFill>
                  <a:srgbClr val="000099"/>
                </a:solidFill>
                <a:latin typeface="Times New Roman" pitchFamily="18" charset="0"/>
                <a:cs typeface="Times New Roman" pitchFamily="18" charset="0"/>
              </a:rPr>
              <a:t>:</a:t>
            </a:r>
            <a:endParaRPr lang="vi-VN" sz="3200" b="1" dirty="0">
              <a:solidFill>
                <a:srgbClr val="000099"/>
              </a:solidFill>
              <a:latin typeface="Times New Roman" pitchFamily="18" charset="0"/>
              <a:cs typeface="Times New Roman" pitchFamily="18" charset="0"/>
            </a:endParaRPr>
          </a:p>
        </p:txBody>
      </p:sp>
      <p:sp>
        <p:nvSpPr>
          <p:cNvPr id="15" name="Rectangle 9"/>
          <p:cNvSpPr>
            <a:spLocks noChangeArrowheads="1"/>
          </p:cNvSpPr>
          <p:nvPr/>
        </p:nvSpPr>
        <p:spPr bwMode="auto">
          <a:xfrm>
            <a:off x="0" y="5029200"/>
            <a:ext cx="8387168" cy="523220"/>
          </a:xfrm>
          <a:prstGeom prst="rect">
            <a:avLst/>
          </a:prstGeom>
          <a:noFill/>
          <a:ln w="9525">
            <a:noFill/>
            <a:miter lim="800000"/>
            <a:headEnd/>
            <a:tailEnd/>
          </a:ln>
          <a:effectLst/>
        </p:spPr>
        <p:txBody>
          <a:bodyPr wrap="none">
            <a:spAutoFit/>
          </a:bodyPr>
          <a:lstStyle/>
          <a:p>
            <a:pPr eaLnBrk="1" hangingPunct="1">
              <a:spcBef>
                <a:spcPct val="20000"/>
              </a:spcBef>
            </a:pPr>
            <a:r>
              <a:rPr lang="en-US" sz="2800" b="1" u="sng" dirty="0">
                <a:solidFill>
                  <a:srgbClr val="CC0000"/>
                </a:solidFill>
                <a:latin typeface="Times New Roman" pitchFamily="18" charset="0"/>
                <a:cs typeface="Times New Roman" pitchFamily="18" charset="0"/>
              </a:rPr>
              <a:t>C1:</a:t>
            </a:r>
            <a:r>
              <a:rPr lang="en-US" sz="2800" b="1" dirty="0">
                <a:solidFill>
                  <a:srgbClr val="FF3300"/>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Từ</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công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thức</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tính</a:t>
            </a:r>
            <a:r>
              <a:rPr lang="en-US" sz="2800"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công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suất</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hao</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phí</a:t>
            </a:r>
            <a:r>
              <a:rPr lang="en-US" sz="2800" b="1" dirty="0">
                <a:solidFill>
                  <a:srgbClr val="000099"/>
                </a:solidFill>
                <a:latin typeface="Times New Roman" pitchFamily="18" charset="0"/>
                <a:cs typeface="Times New Roman" pitchFamily="18" charset="0"/>
              </a:rPr>
              <a:t> do </a:t>
            </a:r>
            <a:r>
              <a:rPr lang="en-US" sz="2800" b="1" dirty="0" err="1">
                <a:solidFill>
                  <a:srgbClr val="000099"/>
                </a:solidFill>
                <a:latin typeface="Times New Roman" pitchFamily="18" charset="0"/>
                <a:cs typeface="Times New Roman" pitchFamily="18" charset="0"/>
              </a:rPr>
              <a:t>tỏa</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nhiệt</a:t>
            </a:r>
            <a:r>
              <a:rPr lang="en-US" sz="2800" b="1" dirty="0">
                <a:solidFill>
                  <a:srgbClr val="000099"/>
                </a:solidFill>
                <a:latin typeface="Times New Roman" pitchFamily="18" charset="0"/>
                <a:cs typeface="Times New Roman" pitchFamily="18" charset="0"/>
              </a:rPr>
              <a:t>:</a:t>
            </a:r>
          </a:p>
        </p:txBody>
      </p:sp>
      <p:graphicFrame>
        <p:nvGraphicFramePr>
          <p:cNvPr id="3077" name="Object 5"/>
          <p:cNvGraphicFramePr>
            <a:graphicFrameLocks noChangeAspect="1"/>
          </p:cNvGraphicFramePr>
          <p:nvPr/>
        </p:nvGraphicFramePr>
        <p:xfrm>
          <a:off x="0" y="5562600"/>
          <a:ext cx="1828800" cy="1096963"/>
        </p:xfrm>
        <a:graphic>
          <a:graphicData uri="http://schemas.openxmlformats.org/presentationml/2006/ole">
            <mc:AlternateContent xmlns:mc="http://schemas.openxmlformats.org/markup-compatibility/2006">
              <mc:Choice xmlns:v="urn:schemas-microsoft-com:vml" Requires="v">
                <p:oleObj spid="_x0000_s3077" name="Equation" r:id="rId7" imgW="698500" imgH="419100" progId="">
                  <p:embed/>
                </p:oleObj>
              </mc:Choice>
              <mc:Fallback>
                <p:oleObj name="Equation" r:id="rId7" imgW="698500" imgH="41910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562600"/>
                        <a:ext cx="1828800" cy="109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4"/>
          <p:cNvSpPr txBox="1">
            <a:spLocks noChangeArrowheads="1"/>
          </p:cNvSpPr>
          <p:nvPr/>
        </p:nvSpPr>
        <p:spPr>
          <a:xfrm>
            <a:off x="1905000" y="5410200"/>
            <a:ext cx="7239000" cy="14478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Để</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truyền</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tải</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một</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công</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suất</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P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xác</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định</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muốn</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giảm</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hao</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phí</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do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tỏa</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nhiệt</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thì</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có</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thể</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có</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những</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cách</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làm</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a:ln>
                  <a:noFill/>
                </a:ln>
                <a:solidFill>
                  <a:srgbClr val="000099"/>
                </a:solidFill>
                <a:effectLst/>
                <a:uLnTx/>
                <a:uFillTx/>
                <a:latin typeface="Times New Roman" pitchFamily="18" charset="0"/>
                <a:ea typeface="+mj-ea"/>
                <a:cs typeface="Times New Roman" pitchFamily="18" charset="0"/>
              </a:rPr>
              <a:t>nào</a:t>
            </a:r>
            <a:r>
              <a:rPr kumimoji="0" lang="en-US" sz="2800" b="1" i="0" u="none" strike="noStrike" kern="1200" cap="none" spc="0" normalizeH="0" baseline="0" noProof="0" dirty="0">
                <a:ln>
                  <a:noFill/>
                </a:ln>
                <a:solidFill>
                  <a:srgbClr val="000099"/>
                </a:solidFill>
                <a:effectLst/>
                <a:uLnTx/>
                <a:uFillTx/>
                <a:latin typeface="Times New Roman" pitchFamily="18" charset="0"/>
                <a:ea typeface="+mj-ea"/>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0" fill="hold"/>
                                        <p:tgtEl>
                                          <p:spTgt spid="3075"/>
                                        </p:tgtEl>
                                        <p:attrNameLst>
                                          <p:attrName>ppt_x</p:attrName>
                                        </p:attrNameLst>
                                      </p:cBhvr>
                                      <p:tavLst>
                                        <p:tav tm="0">
                                          <p:val>
                                            <p:strVal val="#ppt_x"/>
                                          </p:val>
                                        </p:tav>
                                        <p:tav tm="100000">
                                          <p:val>
                                            <p:strVal val="#ppt_x"/>
                                          </p:val>
                                        </p:tav>
                                      </p:tavLst>
                                    </p:anim>
                                    <p:anim calcmode="lin" valueType="num">
                                      <p:cBhvr additive="base">
                                        <p:cTn id="13" dur="50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edge">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edge">
                                      <p:cBhvr>
                                        <p:cTn id="28" dur="20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plus(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0" fill="hold"/>
                                        <p:tgtEl>
                                          <p:spTgt spid="10"/>
                                        </p:tgtEl>
                                        <p:attrNameLst>
                                          <p:attrName>ppt_x</p:attrName>
                                        </p:attrNameLst>
                                      </p:cBhvr>
                                      <p:tavLst>
                                        <p:tav tm="0">
                                          <p:val>
                                            <p:strVal val="#ppt_x"/>
                                          </p:val>
                                        </p:tav>
                                        <p:tav tm="100000">
                                          <p:val>
                                            <p:strVal val="#ppt_x"/>
                                          </p:val>
                                        </p:tav>
                                      </p:tavLst>
                                    </p:anim>
                                    <p:anim calcmode="lin" valueType="num">
                                      <p:cBhvr additive="base">
                                        <p:cTn id="39"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blinds(horizontal)">
                                      <p:cBhvr>
                                        <p:cTn id="44" dur="500"/>
                                        <p:tgtEl>
                                          <p:spTgt spid="11">
                                            <p:txEl>
                                              <p:pRg st="0" end="0"/>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blinds(horizontal)">
                                      <p:cBhvr>
                                        <p:cTn id="47" dur="500"/>
                                        <p:tgtEl>
                                          <p:spTgt spid="11">
                                            <p:txEl>
                                              <p:pRg st="1" end="1"/>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animEffect transition="in" filter="blinds(horizontal)">
                                      <p:cBhvr>
                                        <p:cTn id="50" dur="500"/>
                                        <p:tgtEl>
                                          <p:spTgt spid="11">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heel(4)">
                                      <p:cBhvr>
                                        <p:cTn id="55" dur="2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3" presetClass="entr" presetSubtype="16" fill="hold" nodeType="clickEffect">
                                  <p:stCondLst>
                                    <p:cond delay="0"/>
                                  </p:stCondLst>
                                  <p:childTnLst>
                                    <p:set>
                                      <p:cBhvr>
                                        <p:cTn id="59" dur="1" fill="hold">
                                          <p:stCondLst>
                                            <p:cond delay="0"/>
                                          </p:stCondLst>
                                        </p:cTn>
                                        <p:tgtEl>
                                          <p:spTgt spid="3076"/>
                                        </p:tgtEl>
                                        <p:attrNameLst>
                                          <p:attrName>style.visibility</p:attrName>
                                        </p:attrNameLst>
                                      </p:cBhvr>
                                      <p:to>
                                        <p:strVal val="visible"/>
                                      </p:to>
                                    </p:set>
                                    <p:animEffect transition="in" filter="plus(in)">
                                      <p:cBhvr>
                                        <p:cTn id="60" dur="2000"/>
                                        <p:tgtEl>
                                          <p:spTgt spid="307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6"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Horizont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blinds(horizontal)">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6" fill="hold" nodeType="clickEffect">
                                  <p:stCondLst>
                                    <p:cond delay="0"/>
                                  </p:stCondLst>
                                  <p:childTnLst>
                                    <p:set>
                                      <p:cBhvr>
                                        <p:cTn id="74" dur="1" fill="hold">
                                          <p:stCondLst>
                                            <p:cond delay="0"/>
                                          </p:stCondLst>
                                        </p:cTn>
                                        <p:tgtEl>
                                          <p:spTgt spid="3077"/>
                                        </p:tgtEl>
                                        <p:attrNameLst>
                                          <p:attrName>style.visibility</p:attrName>
                                        </p:attrNameLst>
                                      </p:cBhvr>
                                      <p:to>
                                        <p:strVal val="visible"/>
                                      </p:to>
                                    </p:set>
                                    <p:animEffect transition="in" filter="barn(inHorizontal)">
                                      <p:cBhvr>
                                        <p:cTn id="75" dur="500"/>
                                        <p:tgtEl>
                                          <p:spTgt spid="3077"/>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6"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barn(inHorizontal)">
                                      <p:cBhvr>
                                        <p:cTn id="8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4"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hình nền Powerpoint màu xanh lá đẹp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15"/>
          <p:cNvSpPr>
            <a:spLocks noChangeArrowheads="1"/>
          </p:cNvSpPr>
          <p:nvPr/>
        </p:nvSpPr>
        <p:spPr bwMode="auto">
          <a:xfrm>
            <a:off x="0" y="0"/>
            <a:ext cx="8229600" cy="609600"/>
          </a:xfrm>
          <a:prstGeom prst="rect">
            <a:avLst/>
          </a:prstGeom>
          <a:noFill/>
          <a:ln w="9525">
            <a:noFill/>
            <a:miter lim="800000"/>
            <a:headEnd/>
            <a:tailEnd/>
          </a:ln>
          <a:effectLst/>
        </p:spPr>
        <p:txBody>
          <a:bodyPr anchor="ctr"/>
          <a:lstStyle/>
          <a:p>
            <a:pPr eaLnBrk="1" hangingPunct="1"/>
            <a:r>
              <a:rPr lang="en-US" sz="3200" b="1" dirty="0" err="1">
                <a:solidFill>
                  <a:srgbClr val="CC0000"/>
                </a:solidFill>
                <a:latin typeface="Times New Roman" pitchFamily="18" charset="0"/>
                <a:cs typeface="Times New Roman" pitchFamily="18" charset="0"/>
              </a:rPr>
              <a:t>Cách</a:t>
            </a:r>
            <a:r>
              <a:rPr lang="en-US" sz="3200" b="1" dirty="0">
                <a:solidFill>
                  <a:srgbClr val="CC0000"/>
                </a:solidFill>
                <a:latin typeface="Times New Roman" pitchFamily="18" charset="0"/>
                <a:cs typeface="Times New Roman" pitchFamily="18" charset="0"/>
              </a:rPr>
              <a:t> 1:</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Giảm</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điện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trở</a:t>
            </a:r>
            <a:r>
              <a:rPr lang="en-US" sz="3200" b="1" dirty="0">
                <a:solidFill>
                  <a:srgbClr val="000099"/>
                </a:solidFill>
                <a:latin typeface="Times New Roman" pitchFamily="18" charset="0"/>
                <a:cs typeface="Times New Roman" pitchFamily="18" charset="0"/>
              </a:rPr>
              <a:t> R</a:t>
            </a:r>
          </a:p>
        </p:txBody>
      </p:sp>
      <p:sp>
        <p:nvSpPr>
          <p:cNvPr id="4" name="Rectangle 16"/>
          <p:cNvSpPr>
            <a:spLocks noChangeArrowheads="1"/>
          </p:cNvSpPr>
          <p:nvPr/>
        </p:nvSpPr>
        <p:spPr bwMode="auto">
          <a:xfrm>
            <a:off x="0" y="457200"/>
            <a:ext cx="8839200" cy="762000"/>
          </a:xfrm>
          <a:prstGeom prst="rect">
            <a:avLst/>
          </a:prstGeom>
          <a:noFill/>
          <a:ln w="9525">
            <a:noFill/>
            <a:miter lim="800000"/>
            <a:headEnd/>
            <a:tailEnd/>
          </a:ln>
          <a:effectLst/>
        </p:spPr>
        <p:txBody>
          <a:bodyPr anchor="ctr"/>
          <a:lstStyle/>
          <a:p>
            <a:pPr eaLnBrk="1" hangingPunct="1"/>
            <a:r>
              <a:rPr lang="en-US" sz="3200" b="1" dirty="0" err="1">
                <a:solidFill>
                  <a:srgbClr val="CC0000"/>
                </a:solidFill>
                <a:latin typeface="Times New Roman" pitchFamily="18" charset="0"/>
                <a:cs typeface="Times New Roman" pitchFamily="18" charset="0"/>
              </a:rPr>
              <a:t>Cách</a:t>
            </a:r>
            <a:r>
              <a:rPr lang="en-US" sz="3200" b="1" dirty="0">
                <a:solidFill>
                  <a:srgbClr val="CC0000"/>
                </a:solidFill>
                <a:latin typeface="Times New Roman" pitchFamily="18" charset="0"/>
                <a:cs typeface="Times New Roman" pitchFamily="18" charset="0"/>
              </a:rPr>
              <a:t> 2:</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Tăng</a:t>
            </a:r>
            <a:r>
              <a:rPr lang="en-US" sz="3200" b="1" dirty="0">
                <a:solidFill>
                  <a:srgbClr val="000099"/>
                </a:solidFill>
                <a:latin typeface="Times New Roman" pitchFamily="18" charset="0"/>
                <a:cs typeface="Times New Roman" pitchFamily="18" charset="0"/>
              </a:rPr>
              <a:t> U</a:t>
            </a:r>
            <a:r>
              <a:rPr lang="en-US" sz="3200" b="1" baseline="30000" dirty="0">
                <a:solidFill>
                  <a:srgbClr val="000099"/>
                </a:solidFill>
                <a:latin typeface="Times New Roman" pitchFamily="18" charset="0"/>
                <a:cs typeface="Times New Roman" pitchFamily="18" charset="0"/>
              </a:rPr>
              <a:t>2</a:t>
            </a:r>
            <a:r>
              <a:rPr lang="en-US" sz="3200" b="1" dirty="0">
                <a:solidFill>
                  <a:srgbClr val="000099"/>
                </a:solidFill>
                <a:latin typeface="Times New Roman" pitchFamily="18" charset="0"/>
                <a:cs typeface="Times New Roman" pitchFamily="18" charset="0"/>
              </a:rPr>
              <a:t> =&gt; </a:t>
            </a:r>
            <a:r>
              <a:rPr lang="en-US" sz="3200" b="1" dirty="0" err="1">
                <a:solidFill>
                  <a:srgbClr val="000099"/>
                </a:solidFill>
                <a:latin typeface="Times New Roman" pitchFamily="18" charset="0"/>
                <a:cs typeface="Times New Roman" pitchFamily="18" charset="0"/>
              </a:rPr>
              <a:t>Tăng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hiệu</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điện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thế</a:t>
            </a:r>
            <a:r>
              <a:rPr lang="en-US" sz="3200" b="1" dirty="0">
                <a:solidFill>
                  <a:srgbClr val="000099"/>
                </a:solidFill>
                <a:latin typeface="Times New Roman" pitchFamily="18" charset="0"/>
                <a:cs typeface="Times New Roman" pitchFamily="18" charset="0"/>
              </a:rPr>
              <a:t> U</a:t>
            </a:r>
          </a:p>
        </p:txBody>
      </p:sp>
      <p:graphicFrame>
        <p:nvGraphicFramePr>
          <p:cNvPr id="2051" name="Object 3"/>
          <p:cNvGraphicFramePr>
            <a:graphicFrameLocks noChangeAspect="1"/>
          </p:cNvGraphicFramePr>
          <p:nvPr/>
        </p:nvGraphicFramePr>
        <p:xfrm>
          <a:off x="3124200" y="990600"/>
          <a:ext cx="1828800" cy="1096963"/>
        </p:xfrm>
        <a:graphic>
          <a:graphicData uri="http://schemas.openxmlformats.org/presentationml/2006/ole">
            <mc:AlternateContent xmlns:mc="http://schemas.openxmlformats.org/markup-compatibility/2006">
              <mc:Choice xmlns:v="urn:schemas-microsoft-com:vml" Requires="v">
                <p:oleObj spid="_x0000_s2051" name="Equation" r:id="rId3" imgW="698500" imgH="419100" progId="">
                  <p:embed/>
                </p:oleObj>
              </mc:Choice>
              <mc:Fallback>
                <p:oleObj name="Equation" r:id="rId3" imgW="698500" imgH="41910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990600"/>
                        <a:ext cx="1828800" cy="109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1"/>
          <p:cNvSpPr>
            <a:spLocks noChangeArrowheads="1"/>
          </p:cNvSpPr>
          <p:nvPr/>
        </p:nvSpPr>
        <p:spPr bwMode="auto">
          <a:xfrm>
            <a:off x="0" y="1981200"/>
            <a:ext cx="9144000" cy="762000"/>
          </a:xfrm>
          <a:prstGeom prst="rect">
            <a:avLst/>
          </a:prstGeom>
          <a:noFill/>
          <a:ln w="9525">
            <a:noFill/>
            <a:miter lim="800000"/>
            <a:headEnd/>
            <a:tailEnd/>
          </a:ln>
          <a:effectLst/>
        </p:spPr>
        <p:txBody>
          <a:bodyPr anchor="ctr"/>
          <a:lstStyle/>
          <a:p>
            <a:pPr eaLnBrk="1" hangingPunct="1"/>
            <a:r>
              <a:rPr lang="en-US" sz="3200" b="1" dirty="0" err="1">
                <a:solidFill>
                  <a:srgbClr val="CC0000"/>
                </a:solidFill>
                <a:latin typeface="Times New Roman" pitchFamily="18" charset="0"/>
                <a:cs typeface="Times New Roman" pitchFamily="18" charset="0"/>
              </a:rPr>
              <a:t>Cách</a:t>
            </a:r>
            <a:r>
              <a:rPr lang="en-US" sz="3200" b="1" dirty="0">
                <a:solidFill>
                  <a:srgbClr val="CC0000"/>
                </a:solidFill>
                <a:latin typeface="Times New Roman" pitchFamily="18" charset="0"/>
                <a:cs typeface="Times New Roman" pitchFamily="18" charset="0"/>
              </a:rPr>
              <a:t> 1:</a:t>
            </a:r>
            <a:r>
              <a:rPr lang="en-US" sz="3200" b="1" dirty="0">
                <a:solidFill>
                  <a:srgbClr val="000099"/>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Giảm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trở</a:t>
            </a:r>
            <a:r>
              <a:rPr lang="en-US" sz="3200" b="1" dirty="0">
                <a:solidFill>
                  <a:srgbClr val="FF0000"/>
                </a:solidFill>
                <a:latin typeface="Times New Roman" pitchFamily="18" charset="0"/>
                <a:cs typeface="Times New Roman" pitchFamily="18" charset="0"/>
              </a:rPr>
              <a:t> R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dây</a:t>
            </a:r>
            <a:r>
              <a:rPr lang="en-US" sz="3200" b="1" dirty="0">
                <a:solidFill>
                  <a:srgbClr val="FF0000"/>
                </a:solidFill>
                <a:latin typeface="Times New Roman" pitchFamily="18" charset="0"/>
                <a:cs typeface="Times New Roman" pitchFamily="18" charset="0"/>
              </a:rPr>
              <a:t>:</a:t>
            </a:r>
          </a:p>
        </p:txBody>
      </p:sp>
      <p:sp>
        <p:nvSpPr>
          <p:cNvPr id="7" name="Rectangle 14"/>
          <p:cNvSpPr>
            <a:spLocks noChangeArrowheads="1"/>
          </p:cNvSpPr>
          <p:nvPr/>
        </p:nvSpPr>
        <p:spPr bwMode="auto">
          <a:xfrm>
            <a:off x="0" y="2590800"/>
            <a:ext cx="9144000" cy="914400"/>
          </a:xfrm>
          <a:prstGeom prst="rect">
            <a:avLst/>
          </a:prstGeom>
          <a:noFill/>
          <a:ln w="9525">
            <a:noFill/>
            <a:miter lim="800000"/>
            <a:headEnd/>
            <a:tailEnd/>
          </a:ln>
          <a:effectLst/>
        </p:spPr>
        <p:txBody>
          <a:bodyPr anchor="ctr"/>
          <a:lstStyle/>
          <a:p>
            <a:pPr eaLnBrk="1" hangingPunct="1"/>
            <a:r>
              <a:rPr lang="en-US" sz="3200" b="1" dirty="0" err="1">
                <a:solidFill>
                  <a:srgbClr val="000099"/>
                </a:solidFill>
                <a:latin typeface="Times New Roman" pitchFamily="18" charset="0"/>
                <a:cs typeface="Times New Roman" pitchFamily="18" charset="0"/>
              </a:rPr>
              <a:t>Để</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tìm</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cách</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giảm</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điện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trở</a:t>
            </a:r>
            <a:r>
              <a:rPr lang="en-US" sz="3200" b="1" dirty="0">
                <a:solidFill>
                  <a:srgbClr val="000099"/>
                </a:solidFill>
                <a:latin typeface="Times New Roman" pitchFamily="18" charset="0"/>
                <a:cs typeface="Times New Roman" pitchFamily="18" charset="0"/>
              </a:rPr>
              <a:t> R ta </a:t>
            </a:r>
            <a:r>
              <a:rPr lang="en-US" sz="3200" b="1" dirty="0" err="1">
                <a:solidFill>
                  <a:srgbClr val="000099"/>
                </a:solidFill>
                <a:latin typeface="Times New Roman" pitchFamily="18" charset="0"/>
                <a:cs typeface="Times New Roman" pitchFamily="18" charset="0"/>
              </a:rPr>
              <a:t>dựa</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vào</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công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thức</a:t>
            </a:r>
            <a:r>
              <a:rPr lang="en-US" sz="3200" b="1" dirty="0">
                <a:solidFill>
                  <a:srgbClr val="000099"/>
                </a:solidFill>
                <a:latin typeface="Times New Roman" pitchFamily="18" charset="0"/>
                <a:cs typeface="Times New Roman" pitchFamily="18" charset="0"/>
              </a:rPr>
              <a:t>: </a:t>
            </a:r>
            <a:br>
              <a:rPr lang="en-US" sz="3200" b="1" dirty="0">
                <a:solidFill>
                  <a:srgbClr val="000099"/>
                </a:solidFill>
                <a:latin typeface="Times New Roman" pitchFamily="18" charset="0"/>
                <a:cs typeface="Times New Roman" pitchFamily="18" charset="0"/>
              </a:rPr>
            </a:br>
            <a:endParaRPr lang="en-US" sz="3200" b="1" dirty="0">
              <a:solidFill>
                <a:srgbClr val="000099"/>
              </a:solidFill>
              <a:latin typeface="Times New Roman" pitchFamily="18" charset="0"/>
              <a:cs typeface="Times New Roman" pitchFamily="18" charset="0"/>
            </a:endParaRPr>
          </a:p>
        </p:txBody>
      </p:sp>
      <p:graphicFrame>
        <p:nvGraphicFramePr>
          <p:cNvPr id="8" name="Object 15"/>
          <p:cNvGraphicFramePr>
            <a:graphicFrameLocks noChangeAspect="1"/>
          </p:cNvGraphicFramePr>
          <p:nvPr>
            <p:extLst>
              <p:ext uri="{D42A27DB-BD31-4B8C-83A1-F6EECF244321}">
                <p14:modId xmlns:p14="http://schemas.microsoft.com/office/powerpoint/2010/main" val="3118802019"/>
              </p:ext>
            </p:extLst>
          </p:nvPr>
        </p:nvGraphicFramePr>
        <p:xfrm>
          <a:off x="2743200" y="3048000"/>
          <a:ext cx="2292531" cy="946310"/>
        </p:xfrm>
        <a:graphic>
          <a:graphicData uri="http://schemas.openxmlformats.org/presentationml/2006/ole">
            <mc:AlternateContent xmlns:mc="http://schemas.openxmlformats.org/markup-compatibility/2006">
              <mc:Choice xmlns:v="urn:schemas-microsoft-com:vml" Requires="v">
                <p:oleObj spid="_x0000_s2052" name="Equation" r:id="rId5" imgW="545863" imgH="393529" progId="">
                  <p:embed/>
                </p:oleObj>
              </mc:Choice>
              <mc:Fallback>
                <p:oleObj name="Equation" r:id="rId5" imgW="545863" imgH="393529"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048000"/>
                        <a:ext cx="2292531" cy="94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16"/>
          <p:cNvSpPr>
            <a:spLocks noChangeArrowheads="1"/>
          </p:cNvSpPr>
          <p:nvPr/>
        </p:nvSpPr>
        <p:spPr bwMode="auto">
          <a:xfrm>
            <a:off x="0" y="3811012"/>
            <a:ext cx="9144000" cy="3046988"/>
          </a:xfrm>
          <a:prstGeom prst="rect">
            <a:avLst/>
          </a:prstGeom>
          <a:noFill/>
          <a:ln w="9525">
            <a:noFill/>
            <a:miter lim="800000"/>
            <a:headEnd/>
            <a:tailEnd/>
          </a:ln>
          <a:effectLst/>
        </p:spPr>
        <p:txBody>
          <a:bodyPr anchor="ctr">
            <a:spAutoFit/>
          </a:bodyPr>
          <a:lstStyle/>
          <a:p>
            <a:pPr eaLnBrk="1" hangingPunct="1"/>
            <a:r>
              <a:rPr lang="pt-BR" sz="3200" b="1" dirty="0">
                <a:solidFill>
                  <a:srgbClr val="000099"/>
                </a:solidFill>
                <a:latin typeface="Times New Roman" pitchFamily="18" charset="0"/>
                <a:cs typeface="Times New Roman" pitchFamily="18" charset="0"/>
              </a:rPr>
              <a:t>Chất làm dây dẫn chọn trước và chiều dài đường dây không đổi, vậy tăng S tức là dùng dây dẫn có tiết diện lớn, có khối lượng, trọng lượng lớn</a:t>
            </a:r>
            <a:r>
              <a:rPr lang="pt-BR" sz="3200" b="1" dirty="0">
                <a:solidFill>
                  <a:srgbClr val="000099"/>
                </a:solidFill>
                <a:latin typeface="Times New Roman" pitchFamily="18" charset="0"/>
                <a:cs typeface="Times New Roman" pitchFamily="18" charset="0"/>
                <a:sym typeface="Wingdings" pitchFamily="2" charset="2"/>
              </a:rPr>
              <a:t></a:t>
            </a:r>
            <a:r>
              <a:rPr lang="pt-BR" sz="3200" b="1" dirty="0">
                <a:solidFill>
                  <a:srgbClr val="000099"/>
                </a:solidFill>
                <a:latin typeface="Times New Roman" pitchFamily="18" charset="0"/>
                <a:cs typeface="Times New Roman" pitchFamily="18" charset="0"/>
              </a:rPr>
              <a:t>đắt tiền, nặng, dễ gẫy, phải có hệ thống cột điện lớn. </a:t>
            </a:r>
            <a:r>
              <a:rPr lang="pt-BR" sz="3200" b="1" dirty="0">
                <a:solidFill>
                  <a:srgbClr val="003300"/>
                </a:solidFill>
                <a:latin typeface="Times New Roman" pitchFamily="18" charset="0"/>
                <a:cs typeface="Times New Roman" pitchFamily="18" charset="0"/>
              </a:rPr>
              <a:t>Số tiền để tăng tiết diện S còn lớn hơn giá trị điện năng hao phí</a:t>
            </a:r>
            <a:r>
              <a:rPr lang="pt-BR" sz="3200" b="1" dirty="0">
                <a:solidFill>
                  <a:srgbClr val="A50021"/>
                </a:solidFill>
                <a:latin typeface="Times New Roman" pitchFamily="18" charset="0"/>
                <a:cs typeface="Times New Roman" pitchFamily="18" charset="0"/>
              </a:rPr>
              <a:t> - không thể thực hiện được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plus(in)">
                                      <p:cBhvr>
                                        <p:cTn id="17" dur="20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plus(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2157</Words>
  <Application>Microsoft Office PowerPoint</Application>
  <PresentationFormat>On-screen Show (4:3)</PresentationFormat>
  <Paragraphs>294</Paragraphs>
  <Slides>41</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.VnTime</vt:lpstr>
      <vt:lpstr>.VnTimeH</vt:lpstr>
      <vt:lpstr>Arial</vt:lpstr>
      <vt:lpstr>Calibri</vt:lpstr>
      <vt:lpstr>Fira Sans Extra Condensed Medium</vt:lpstr>
      <vt:lpstr>Roboto</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asus</cp:lastModifiedBy>
  <cp:revision>66</cp:revision>
  <dcterms:created xsi:type="dcterms:W3CDTF">2023-01-28T11:13:53Z</dcterms:created>
  <dcterms:modified xsi:type="dcterms:W3CDTF">2024-01-16T08:20:53Z</dcterms:modified>
</cp:coreProperties>
</file>