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66" d="100"/>
          <a:sy n="66" d="100"/>
        </p:scale>
        <p:origin x="8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5776-2AEB-4701-8423-9C1317BBBF45}" type="datetimeFigureOut">
              <a:rPr lang="vi-VN" smtClean="0"/>
              <a:t>16/01/2024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8320-9EB3-49D8-A60C-1B825DD4D6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473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5776-2AEB-4701-8423-9C1317BBBF45}" type="datetimeFigureOut">
              <a:rPr lang="vi-VN" smtClean="0"/>
              <a:t>16/01/2024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8320-9EB3-49D8-A60C-1B825DD4D6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0168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5776-2AEB-4701-8423-9C1317BBBF45}" type="datetimeFigureOut">
              <a:rPr lang="vi-VN" smtClean="0"/>
              <a:t>16/01/2024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8320-9EB3-49D8-A60C-1B825DD4D6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5172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5776-2AEB-4701-8423-9C1317BBBF45}" type="datetimeFigureOut">
              <a:rPr lang="vi-VN" smtClean="0"/>
              <a:t>16/01/2024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8320-9EB3-49D8-A60C-1B825DD4D6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4017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5776-2AEB-4701-8423-9C1317BBBF45}" type="datetimeFigureOut">
              <a:rPr lang="vi-VN" smtClean="0"/>
              <a:t>16/01/2024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8320-9EB3-49D8-A60C-1B825DD4D6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6702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5776-2AEB-4701-8423-9C1317BBBF45}" type="datetimeFigureOut">
              <a:rPr lang="vi-VN" smtClean="0"/>
              <a:t>16/01/2024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8320-9EB3-49D8-A60C-1B825DD4D6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2450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5776-2AEB-4701-8423-9C1317BBBF45}" type="datetimeFigureOut">
              <a:rPr lang="vi-VN" smtClean="0"/>
              <a:t>16/01/2024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8320-9EB3-49D8-A60C-1B825DD4D6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7553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5776-2AEB-4701-8423-9C1317BBBF45}" type="datetimeFigureOut">
              <a:rPr lang="vi-VN" smtClean="0"/>
              <a:t>16/01/2024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8320-9EB3-49D8-A60C-1B825DD4D6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144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5776-2AEB-4701-8423-9C1317BBBF45}" type="datetimeFigureOut">
              <a:rPr lang="vi-VN" smtClean="0"/>
              <a:t>16/01/2024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8320-9EB3-49D8-A60C-1B825DD4D6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0121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5776-2AEB-4701-8423-9C1317BBBF45}" type="datetimeFigureOut">
              <a:rPr lang="vi-VN" smtClean="0"/>
              <a:t>16/01/2024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8320-9EB3-49D8-A60C-1B825DD4D6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364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5776-2AEB-4701-8423-9C1317BBBF45}" type="datetimeFigureOut">
              <a:rPr lang="vi-VN" smtClean="0"/>
              <a:t>16/01/2024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8320-9EB3-49D8-A60C-1B825DD4D6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7373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05776-2AEB-4701-8423-9C1317BBBF45}" type="datetimeFigureOut">
              <a:rPr lang="vi-VN" smtClean="0"/>
              <a:t>16/01/2024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08320-9EB3-49D8-A60C-1B825DD4D6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365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48.svg"/><Relationship Id="rId18" Type="http://schemas.openxmlformats.org/officeDocument/2006/relationships/image" Target="../media/image56.png"/><Relationship Id="rId3" Type="http://schemas.openxmlformats.org/officeDocument/2006/relationships/image" Target="../media/image38.svg"/><Relationship Id="rId21" Type="http://schemas.openxmlformats.org/officeDocument/2006/relationships/image" Target="../media/image56.svg"/><Relationship Id="rId7" Type="http://schemas.openxmlformats.org/officeDocument/2006/relationships/image" Target="../media/image42.svg"/><Relationship Id="rId12" Type="http://schemas.openxmlformats.org/officeDocument/2006/relationships/image" Target="../media/image53.png"/><Relationship Id="rId17" Type="http://schemas.openxmlformats.org/officeDocument/2006/relationships/image" Target="../media/image52.svg"/><Relationship Id="rId2" Type="http://schemas.openxmlformats.org/officeDocument/2006/relationships/image" Target="../media/image48.png"/><Relationship Id="rId16" Type="http://schemas.openxmlformats.org/officeDocument/2006/relationships/image" Target="../media/image55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5" Type="http://schemas.openxmlformats.org/officeDocument/2006/relationships/image" Target="../media/image50.svg"/><Relationship Id="rId10" Type="http://schemas.openxmlformats.org/officeDocument/2006/relationships/image" Target="../media/image52.png"/><Relationship Id="rId19" Type="http://schemas.openxmlformats.org/officeDocument/2006/relationships/image" Target="../media/image54.svg"/><Relationship Id="rId4" Type="http://schemas.openxmlformats.org/officeDocument/2006/relationships/image" Target="../media/image49.png"/><Relationship Id="rId9" Type="http://schemas.openxmlformats.org/officeDocument/2006/relationships/image" Target="../media/image44.svg"/><Relationship Id="rId1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3" Type="http://schemas.openxmlformats.org/officeDocument/2006/relationships/image" Target="../media/image2.svg"/><Relationship Id="rId12" Type="http://schemas.openxmlformats.org/officeDocument/2006/relationships/image" Target="../media/image6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98.svg"/><Relationship Id="rId5" Type="http://schemas.openxmlformats.org/officeDocument/2006/relationships/image" Target="../media/image92.svg"/><Relationship Id="rId10" Type="http://schemas.openxmlformats.org/officeDocument/2006/relationships/image" Target="../media/image60.png"/><Relationship Id="rId4" Type="http://schemas.openxmlformats.org/officeDocument/2006/relationships/image" Target="../media/image58.png"/><Relationship Id="rId9" Type="http://schemas.openxmlformats.org/officeDocument/2006/relationships/image" Target="../media/image96.svg"/><Relationship Id="rId14" Type="http://schemas.openxmlformats.org/officeDocument/2006/relationships/image" Target="../media/image34.sv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3" Type="http://schemas.openxmlformats.org/officeDocument/2006/relationships/image" Target="../media/image2.svg"/><Relationship Id="rId12" Type="http://schemas.openxmlformats.org/officeDocument/2006/relationships/image" Target="../media/image6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98.svg"/><Relationship Id="rId5" Type="http://schemas.openxmlformats.org/officeDocument/2006/relationships/image" Target="../media/image92.svg"/><Relationship Id="rId10" Type="http://schemas.openxmlformats.org/officeDocument/2006/relationships/image" Target="../media/image60.png"/><Relationship Id="rId4" Type="http://schemas.openxmlformats.org/officeDocument/2006/relationships/image" Target="../media/image58.png"/><Relationship Id="rId9" Type="http://schemas.openxmlformats.org/officeDocument/2006/relationships/image" Target="../media/image96.svg"/><Relationship Id="rId14" Type="http://schemas.openxmlformats.org/officeDocument/2006/relationships/image" Target="../media/image3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7.png"/><Relationship Id="rId7" Type="http://schemas.openxmlformats.org/officeDocument/2006/relationships/image" Target="../media/image102.svg"/><Relationship Id="rId12" Type="http://schemas.openxmlformats.org/officeDocument/2006/relationships/image" Target="../media/image65.png"/><Relationship Id="rId2" Type="http://schemas.openxmlformats.org/officeDocument/2006/relationships/image" Target="../media/image62.png"/><Relationship Id="rId16" Type="http://schemas.openxmlformats.org/officeDocument/2006/relationships/image" Target="../media/image10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36.svg"/><Relationship Id="rId5" Type="http://schemas.openxmlformats.org/officeDocument/2006/relationships/image" Target="../media/image100.svg"/><Relationship Id="rId15" Type="http://schemas.openxmlformats.org/officeDocument/2006/relationships/image" Target="../media/image66.png"/><Relationship Id="rId10" Type="http://schemas.openxmlformats.org/officeDocument/2006/relationships/image" Target="../media/image64.png"/><Relationship Id="rId9" Type="http://schemas.openxmlformats.org/officeDocument/2006/relationships/image" Target="../media/image40.svg"/><Relationship Id="rId14" Type="http://schemas.openxmlformats.org/officeDocument/2006/relationships/image" Target="../media/image5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3.png"/><Relationship Id="rId7" Type="http://schemas.openxmlformats.org/officeDocument/2006/relationships/image" Target="../media/image66.svg"/><Relationship Id="rId12" Type="http://schemas.openxmlformats.org/officeDocument/2006/relationships/image" Target="../media/image72.png"/><Relationship Id="rId2" Type="http://schemas.openxmlformats.org/officeDocument/2006/relationships/image" Target="../media/image67.png"/><Relationship Id="rId16" Type="http://schemas.openxmlformats.org/officeDocument/2006/relationships/image" Target="../media/image11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71.png"/><Relationship Id="rId5" Type="http://schemas.openxmlformats.org/officeDocument/2006/relationships/image" Target="../media/image108.svg"/><Relationship Id="rId15" Type="http://schemas.openxmlformats.org/officeDocument/2006/relationships/image" Target="../media/image74.png"/><Relationship Id="rId10" Type="http://schemas.openxmlformats.org/officeDocument/2006/relationships/image" Target="../media/image70.png"/><Relationship Id="rId9" Type="http://schemas.openxmlformats.org/officeDocument/2006/relationships/image" Target="../media/image12.svg"/><Relationship Id="rId14" Type="http://schemas.openxmlformats.org/officeDocument/2006/relationships/image" Target="../media/image11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3.png"/><Relationship Id="rId7" Type="http://schemas.openxmlformats.org/officeDocument/2006/relationships/image" Target="../media/image66.svg"/><Relationship Id="rId12" Type="http://schemas.openxmlformats.org/officeDocument/2006/relationships/image" Target="../media/image72.png"/><Relationship Id="rId2" Type="http://schemas.openxmlformats.org/officeDocument/2006/relationships/image" Target="../media/image67.png"/><Relationship Id="rId16" Type="http://schemas.openxmlformats.org/officeDocument/2006/relationships/image" Target="../media/image11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71.png"/><Relationship Id="rId5" Type="http://schemas.openxmlformats.org/officeDocument/2006/relationships/image" Target="../media/image108.svg"/><Relationship Id="rId15" Type="http://schemas.openxmlformats.org/officeDocument/2006/relationships/image" Target="../media/image74.png"/><Relationship Id="rId10" Type="http://schemas.openxmlformats.org/officeDocument/2006/relationships/image" Target="../media/image70.png"/><Relationship Id="rId9" Type="http://schemas.openxmlformats.org/officeDocument/2006/relationships/image" Target="../media/image12.svg"/><Relationship Id="rId14" Type="http://schemas.openxmlformats.org/officeDocument/2006/relationships/image" Target="../media/image110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3.png"/><Relationship Id="rId7" Type="http://schemas.openxmlformats.org/officeDocument/2006/relationships/image" Target="../media/image66.svg"/><Relationship Id="rId12" Type="http://schemas.openxmlformats.org/officeDocument/2006/relationships/image" Target="../media/image72.png"/><Relationship Id="rId2" Type="http://schemas.openxmlformats.org/officeDocument/2006/relationships/image" Target="../media/image67.png"/><Relationship Id="rId16" Type="http://schemas.openxmlformats.org/officeDocument/2006/relationships/image" Target="../media/image11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71.png"/><Relationship Id="rId5" Type="http://schemas.openxmlformats.org/officeDocument/2006/relationships/image" Target="../media/image108.svg"/><Relationship Id="rId15" Type="http://schemas.openxmlformats.org/officeDocument/2006/relationships/image" Target="../media/image74.png"/><Relationship Id="rId10" Type="http://schemas.openxmlformats.org/officeDocument/2006/relationships/image" Target="../media/image70.png"/><Relationship Id="rId9" Type="http://schemas.openxmlformats.org/officeDocument/2006/relationships/image" Target="../media/image12.svg"/><Relationship Id="rId14" Type="http://schemas.openxmlformats.org/officeDocument/2006/relationships/image" Target="../media/image110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3.png"/><Relationship Id="rId7" Type="http://schemas.openxmlformats.org/officeDocument/2006/relationships/image" Target="../media/image66.svg"/><Relationship Id="rId12" Type="http://schemas.openxmlformats.org/officeDocument/2006/relationships/image" Target="../media/image72.png"/><Relationship Id="rId2" Type="http://schemas.openxmlformats.org/officeDocument/2006/relationships/image" Target="../media/image67.png"/><Relationship Id="rId16" Type="http://schemas.openxmlformats.org/officeDocument/2006/relationships/image" Target="../media/image11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71.png"/><Relationship Id="rId5" Type="http://schemas.openxmlformats.org/officeDocument/2006/relationships/image" Target="../media/image108.svg"/><Relationship Id="rId15" Type="http://schemas.openxmlformats.org/officeDocument/2006/relationships/image" Target="../media/image74.png"/><Relationship Id="rId10" Type="http://schemas.openxmlformats.org/officeDocument/2006/relationships/image" Target="../media/image70.png"/><Relationship Id="rId9" Type="http://schemas.openxmlformats.org/officeDocument/2006/relationships/image" Target="../media/image12.svg"/><Relationship Id="rId14" Type="http://schemas.openxmlformats.org/officeDocument/2006/relationships/image" Target="../media/image110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66.svg"/><Relationship Id="rId3" Type="http://schemas.openxmlformats.org/officeDocument/2006/relationships/image" Target="../media/image58.svg"/><Relationship Id="rId7" Type="http://schemas.openxmlformats.org/officeDocument/2006/relationships/image" Target="../media/image60.svg"/><Relationship Id="rId12" Type="http://schemas.openxmlformats.org/officeDocument/2006/relationships/image" Target="../media/image35.png"/><Relationship Id="rId17" Type="http://schemas.openxmlformats.org/officeDocument/2006/relationships/image" Target="../media/image70.svg"/><Relationship Id="rId2" Type="http://schemas.openxmlformats.org/officeDocument/2006/relationships/image" Target="../media/image31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64.svg"/><Relationship Id="rId5" Type="http://schemas.openxmlformats.org/officeDocument/2006/relationships/image" Target="../media/image26.svg"/><Relationship Id="rId15" Type="http://schemas.openxmlformats.org/officeDocument/2006/relationships/image" Target="../media/image68.svg"/><Relationship Id="rId10" Type="http://schemas.openxmlformats.org/officeDocument/2006/relationships/image" Target="../media/image34.png"/><Relationship Id="rId4" Type="http://schemas.openxmlformats.org/officeDocument/2006/relationships/image" Target="../media/image7.png"/><Relationship Id="rId9" Type="http://schemas.openxmlformats.org/officeDocument/2006/relationships/image" Target="../media/image62.svg"/><Relationship Id="rId1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50.svg"/><Relationship Id="rId7" Type="http://schemas.openxmlformats.org/officeDocument/2006/relationships/image" Target="../media/image18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4.svg"/><Relationship Id="rId5" Type="http://schemas.openxmlformats.org/officeDocument/2006/relationships/image" Target="../media/image178.sv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49.png"/><Relationship Id="rId3" Type="http://schemas.openxmlformats.org/officeDocument/2006/relationships/image" Target="../media/image144.svg"/><Relationship Id="rId7" Type="http://schemas.openxmlformats.org/officeDocument/2006/relationships/image" Target="../media/image146.svg"/><Relationship Id="rId12" Type="http://schemas.openxmlformats.org/officeDocument/2006/relationships/image" Target="../media/image8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openxmlformats.org/officeDocument/2006/relationships/image" Target="../media/image148.svg"/><Relationship Id="rId5" Type="http://schemas.openxmlformats.org/officeDocument/2006/relationships/image" Target="../media/image42.svg"/><Relationship Id="rId15" Type="http://schemas.openxmlformats.org/officeDocument/2006/relationships/image" Target="../media/image81.png"/><Relationship Id="rId10" Type="http://schemas.openxmlformats.org/officeDocument/2006/relationships/image" Target="../media/image79.png"/><Relationship Id="rId9" Type="http://schemas.openxmlformats.org/officeDocument/2006/relationships/image" Target="../media/image64.svg"/><Relationship Id="rId14" Type="http://schemas.openxmlformats.org/officeDocument/2006/relationships/image" Target="../media/image40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49.png"/><Relationship Id="rId3" Type="http://schemas.openxmlformats.org/officeDocument/2006/relationships/image" Target="../media/image144.svg"/><Relationship Id="rId7" Type="http://schemas.openxmlformats.org/officeDocument/2006/relationships/image" Target="../media/image146.svg"/><Relationship Id="rId12" Type="http://schemas.openxmlformats.org/officeDocument/2006/relationships/image" Target="../media/image8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openxmlformats.org/officeDocument/2006/relationships/image" Target="../media/image148.svg"/><Relationship Id="rId5" Type="http://schemas.openxmlformats.org/officeDocument/2006/relationships/image" Target="../media/image42.svg"/><Relationship Id="rId15" Type="http://schemas.openxmlformats.org/officeDocument/2006/relationships/image" Target="../media/image81.png"/><Relationship Id="rId10" Type="http://schemas.openxmlformats.org/officeDocument/2006/relationships/image" Target="../media/image79.png"/><Relationship Id="rId9" Type="http://schemas.openxmlformats.org/officeDocument/2006/relationships/image" Target="../media/image64.svg"/><Relationship Id="rId14" Type="http://schemas.openxmlformats.org/officeDocument/2006/relationships/image" Target="../media/image40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94.svg"/><Relationship Id="rId12" Type="http://schemas.openxmlformats.org/officeDocument/2006/relationships/image" Target="../media/image6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98.svg"/><Relationship Id="rId5" Type="http://schemas.openxmlformats.org/officeDocument/2006/relationships/image" Target="../media/image92.svg"/><Relationship Id="rId10" Type="http://schemas.openxmlformats.org/officeDocument/2006/relationships/image" Target="../media/image60.png"/><Relationship Id="rId4" Type="http://schemas.openxmlformats.org/officeDocument/2006/relationships/image" Target="../media/image58.png"/><Relationship Id="rId9" Type="http://schemas.openxmlformats.org/officeDocument/2006/relationships/image" Target="../media/image96.svg"/><Relationship Id="rId14" Type="http://schemas.openxmlformats.org/officeDocument/2006/relationships/image" Target="../media/image34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160.svg"/><Relationship Id="rId3" Type="http://schemas.openxmlformats.org/officeDocument/2006/relationships/image" Target="../media/image150.svg"/><Relationship Id="rId7" Type="http://schemas.openxmlformats.org/officeDocument/2006/relationships/image" Target="../media/image154.svg"/><Relationship Id="rId12" Type="http://schemas.openxmlformats.org/officeDocument/2006/relationships/image" Target="../media/image8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11" Type="http://schemas.openxmlformats.org/officeDocument/2006/relationships/image" Target="../media/image158.svg"/><Relationship Id="rId5" Type="http://schemas.openxmlformats.org/officeDocument/2006/relationships/image" Target="../media/image152.svg"/><Relationship Id="rId15" Type="http://schemas.openxmlformats.org/officeDocument/2006/relationships/image" Target="../media/image66.svg"/><Relationship Id="rId10" Type="http://schemas.openxmlformats.org/officeDocument/2006/relationships/image" Target="../media/image86.png"/><Relationship Id="rId4" Type="http://schemas.openxmlformats.org/officeDocument/2006/relationships/image" Target="../media/image83.png"/><Relationship Id="rId9" Type="http://schemas.openxmlformats.org/officeDocument/2006/relationships/image" Target="../media/image156.svg"/><Relationship Id="rId14" Type="http://schemas.openxmlformats.org/officeDocument/2006/relationships/image" Target="../media/image8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34.svg"/><Relationship Id="rId18" Type="http://schemas.openxmlformats.org/officeDocument/2006/relationships/image" Target="../media/image93.png"/><Relationship Id="rId21" Type="http://schemas.openxmlformats.org/officeDocument/2006/relationships/image" Target="../media/image126.svg"/><Relationship Id="rId7" Type="http://schemas.openxmlformats.org/officeDocument/2006/relationships/image" Target="../media/image18.svg"/><Relationship Id="rId12" Type="http://schemas.openxmlformats.org/officeDocument/2006/relationships/image" Target="../media/image10.png"/><Relationship Id="rId17" Type="http://schemas.openxmlformats.org/officeDocument/2006/relationships/image" Target="../media/image122.svg"/><Relationship Id="rId2" Type="http://schemas.openxmlformats.org/officeDocument/2006/relationships/image" Target="../media/image24.png"/><Relationship Id="rId16" Type="http://schemas.openxmlformats.org/officeDocument/2006/relationships/image" Target="../media/image92.png"/><Relationship Id="rId20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118.svg"/><Relationship Id="rId5" Type="http://schemas.openxmlformats.org/officeDocument/2006/relationships/image" Target="../media/image16.svg"/><Relationship Id="rId15" Type="http://schemas.openxmlformats.org/officeDocument/2006/relationships/image" Target="../media/image120.svg"/><Relationship Id="rId10" Type="http://schemas.openxmlformats.org/officeDocument/2006/relationships/image" Target="../media/image90.png"/><Relationship Id="rId19" Type="http://schemas.openxmlformats.org/officeDocument/2006/relationships/image" Target="../media/image124.svg"/><Relationship Id="rId9" Type="http://schemas.openxmlformats.org/officeDocument/2006/relationships/image" Target="../media/image116.svg"/><Relationship Id="rId14" Type="http://schemas.openxmlformats.org/officeDocument/2006/relationships/image" Target="../media/image91.png"/><Relationship Id="rId22" Type="http://schemas.openxmlformats.org/officeDocument/2006/relationships/image" Target="../media/image9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50.svg"/><Relationship Id="rId7" Type="http://schemas.openxmlformats.org/officeDocument/2006/relationships/image" Target="../media/image18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4.svg"/><Relationship Id="rId5" Type="http://schemas.openxmlformats.org/officeDocument/2006/relationships/image" Target="../media/image178.sv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6.sv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4.svg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32.sv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2.svg"/><Relationship Id="rId1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" Type="http://schemas.openxmlformats.org/officeDocument/2006/relationships/image" Target="../media/image14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21.png"/><Relationship Id="rId10" Type="http://schemas.openxmlformats.org/officeDocument/2006/relationships/image" Target="../media/image18.png"/><Relationship Id="rId19" Type="http://schemas.openxmlformats.org/officeDocument/2006/relationships/image" Target="../media/image14.svg"/><Relationship Id="rId4" Type="http://schemas.openxmlformats.org/officeDocument/2006/relationships/image" Target="../media/image15.png"/><Relationship Id="rId9" Type="http://schemas.openxmlformats.org/officeDocument/2006/relationships/image" Target="../media/image8.sv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66.svg"/><Relationship Id="rId3" Type="http://schemas.openxmlformats.org/officeDocument/2006/relationships/image" Target="../media/image58.svg"/><Relationship Id="rId7" Type="http://schemas.openxmlformats.org/officeDocument/2006/relationships/image" Target="../media/image60.svg"/><Relationship Id="rId12" Type="http://schemas.openxmlformats.org/officeDocument/2006/relationships/image" Target="../media/image35.png"/><Relationship Id="rId17" Type="http://schemas.openxmlformats.org/officeDocument/2006/relationships/image" Target="../media/image70.svg"/><Relationship Id="rId2" Type="http://schemas.openxmlformats.org/officeDocument/2006/relationships/image" Target="../media/image31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64.svg"/><Relationship Id="rId5" Type="http://schemas.openxmlformats.org/officeDocument/2006/relationships/image" Target="../media/image26.svg"/><Relationship Id="rId15" Type="http://schemas.openxmlformats.org/officeDocument/2006/relationships/image" Target="../media/image68.svg"/><Relationship Id="rId10" Type="http://schemas.openxmlformats.org/officeDocument/2006/relationships/image" Target="../media/image34.png"/><Relationship Id="rId4" Type="http://schemas.openxmlformats.org/officeDocument/2006/relationships/image" Target="../media/image7.png"/><Relationship Id="rId9" Type="http://schemas.openxmlformats.org/officeDocument/2006/relationships/image" Target="../media/image62.svg"/><Relationship Id="rId1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82.svg"/><Relationship Id="rId18" Type="http://schemas.openxmlformats.org/officeDocument/2006/relationships/image" Target="../media/image44.png"/><Relationship Id="rId21" Type="http://schemas.openxmlformats.org/officeDocument/2006/relationships/image" Target="../media/image90.svg"/><Relationship Id="rId7" Type="http://schemas.openxmlformats.org/officeDocument/2006/relationships/image" Target="../media/image76.svg"/><Relationship Id="rId17" Type="http://schemas.openxmlformats.org/officeDocument/2006/relationships/image" Target="../media/image86.svg"/><Relationship Id="rId2" Type="http://schemas.openxmlformats.org/officeDocument/2006/relationships/image" Target="../media/image38.png"/><Relationship Id="rId16" Type="http://schemas.openxmlformats.org/officeDocument/2006/relationships/image" Target="../media/image43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24" Type="http://schemas.openxmlformats.org/officeDocument/2006/relationships/image" Target="../media/image47.png"/><Relationship Id="rId5" Type="http://schemas.openxmlformats.org/officeDocument/2006/relationships/image" Target="../media/image74.svg"/><Relationship Id="rId15" Type="http://schemas.openxmlformats.org/officeDocument/2006/relationships/image" Target="../media/image84.svg"/><Relationship Id="rId23" Type="http://schemas.openxmlformats.org/officeDocument/2006/relationships/image" Target="../media/image24.svg"/><Relationship Id="rId10" Type="http://schemas.openxmlformats.org/officeDocument/2006/relationships/image" Target="../media/image41.png"/><Relationship Id="rId19" Type="http://schemas.openxmlformats.org/officeDocument/2006/relationships/image" Target="../media/image88.svg"/><Relationship Id="rId9" Type="http://schemas.openxmlformats.org/officeDocument/2006/relationships/image" Target="../media/image78.svg"/><Relationship Id="rId14" Type="http://schemas.openxmlformats.org/officeDocument/2006/relationships/image" Target="../media/image42.png"/><Relationship Id="rId22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82.svg"/><Relationship Id="rId18" Type="http://schemas.openxmlformats.org/officeDocument/2006/relationships/image" Target="../media/image44.png"/><Relationship Id="rId21" Type="http://schemas.openxmlformats.org/officeDocument/2006/relationships/image" Target="../media/image90.svg"/><Relationship Id="rId7" Type="http://schemas.openxmlformats.org/officeDocument/2006/relationships/image" Target="../media/image76.svg"/><Relationship Id="rId17" Type="http://schemas.openxmlformats.org/officeDocument/2006/relationships/image" Target="../media/image86.svg"/><Relationship Id="rId2" Type="http://schemas.openxmlformats.org/officeDocument/2006/relationships/image" Target="../media/image38.png"/><Relationship Id="rId16" Type="http://schemas.openxmlformats.org/officeDocument/2006/relationships/image" Target="../media/image43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24" Type="http://schemas.openxmlformats.org/officeDocument/2006/relationships/image" Target="../media/image47.png"/><Relationship Id="rId5" Type="http://schemas.openxmlformats.org/officeDocument/2006/relationships/image" Target="../media/image74.svg"/><Relationship Id="rId15" Type="http://schemas.openxmlformats.org/officeDocument/2006/relationships/image" Target="../media/image84.svg"/><Relationship Id="rId23" Type="http://schemas.openxmlformats.org/officeDocument/2006/relationships/image" Target="../media/image24.svg"/><Relationship Id="rId10" Type="http://schemas.openxmlformats.org/officeDocument/2006/relationships/image" Target="../media/image41.png"/><Relationship Id="rId19" Type="http://schemas.openxmlformats.org/officeDocument/2006/relationships/image" Target="../media/image88.svg"/><Relationship Id="rId9" Type="http://schemas.openxmlformats.org/officeDocument/2006/relationships/image" Target="../media/image78.svg"/><Relationship Id="rId14" Type="http://schemas.openxmlformats.org/officeDocument/2006/relationships/image" Target="../media/image42.png"/><Relationship Id="rId22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66.svg"/><Relationship Id="rId3" Type="http://schemas.openxmlformats.org/officeDocument/2006/relationships/image" Target="../media/image58.svg"/><Relationship Id="rId7" Type="http://schemas.openxmlformats.org/officeDocument/2006/relationships/image" Target="../media/image60.svg"/><Relationship Id="rId12" Type="http://schemas.openxmlformats.org/officeDocument/2006/relationships/image" Target="../media/image35.png"/><Relationship Id="rId17" Type="http://schemas.openxmlformats.org/officeDocument/2006/relationships/image" Target="../media/image70.svg"/><Relationship Id="rId2" Type="http://schemas.openxmlformats.org/officeDocument/2006/relationships/image" Target="../media/image31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64.svg"/><Relationship Id="rId5" Type="http://schemas.openxmlformats.org/officeDocument/2006/relationships/image" Target="../media/image26.svg"/><Relationship Id="rId15" Type="http://schemas.openxmlformats.org/officeDocument/2006/relationships/image" Target="../media/image68.svg"/><Relationship Id="rId10" Type="http://schemas.openxmlformats.org/officeDocument/2006/relationships/image" Target="../media/image34.png"/><Relationship Id="rId4" Type="http://schemas.openxmlformats.org/officeDocument/2006/relationships/image" Target="../media/image7.png"/><Relationship Id="rId9" Type="http://schemas.openxmlformats.org/officeDocument/2006/relationships/image" Target="../media/image62.svg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4750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752888">
            <a:off x="-1570424" y="5449136"/>
            <a:ext cx="3602128" cy="208268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301084">
            <a:off x="454119" y="5704245"/>
            <a:ext cx="803349" cy="75615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952970" y="-519637"/>
            <a:ext cx="2181890" cy="20866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869451">
            <a:off x="10722821" y="212960"/>
            <a:ext cx="539136" cy="50746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082256">
            <a:off x="7985909" y="5268578"/>
            <a:ext cx="6703135" cy="598407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0947209">
            <a:off x="130801" y="153097"/>
            <a:ext cx="1595997" cy="153796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984172" y="5359400"/>
            <a:ext cx="2229605" cy="161747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617953" y="4338108"/>
            <a:ext cx="1009756" cy="1282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8428970">
            <a:off x="11165656" y="2809668"/>
            <a:ext cx="459697" cy="45969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1457847" y="1417971"/>
            <a:ext cx="280275" cy="4035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908564" y="6082321"/>
            <a:ext cx="280275" cy="40353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429189">
            <a:off x="-319620" y="3832594"/>
            <a:ext cx="1454835" cy="476128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2188839" y="397823"/>
            <a:ext cx="7832449" cy="533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467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467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467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67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467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67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3467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67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quát</a:t>
            </a:r>
            <a:r>
              <a:rPr lang="en-US" sz="3467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67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467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67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3467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67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tồng</a:t>
            </a:r>
            <a:endParaRPr lang="en-US" sz="3467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03181" y="938265"/>
            <a:ext cx="843974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30" indent="-609630" algn="just">
              <a:lnSpc>
                <a:spcPct val="150000"/>
              </a:lnSpc>
              <a:buFont typeface="Wingdings" panose="05000000000000000000" pitchFamily="2" charset="2"/>
              <a:buChar char="v"/>
              <a:tabLst>
                <a:tab pos="60116" algn="l"/>
                <a:tab pos="120233" algn="l"/>
              </a:tabLst>
            </a:pP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hiểu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lồng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tồng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 gì? Đây có phải tiếng địa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3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09630" indent="-609630" algn="just">
              <a:lnSpc>
                <a:spcPct val="150000"/>
              </a:lnSpc>
              <a:buFont typeface="Wingdings" panose="05000000000000000000" pitchFamily="2" charset="2"/>
              <a:buChar char="v"/>
              <a:tabLst>
                <a:tab pos="60116" algn="l"/>
                <a:tab pos="120233" algn="l"/>
              </a:tabLst>
            </a:pP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Hội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lồng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tồng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chức vào thời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nào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diễn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đâu?</a:t>
            </a:r>
            <a:endParaRPr lang="en-US" sz="3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09630" indent="-609630" algn="just">
              <a:lnSpc>
                <a:spcPct val="150000"/>
              </a:lnSpc>
              <a:buFont typeface="Wingdings" panose="05000000000000000000" pitchFamily="2" charset="2"/>
              <a:buChar char="v"/>
              <a:tabLst>
                <a:tab pos="60116" algn="l"/>
                <a:tab pos="120233" algn="l"/>
              </a:tabLst>
            </a:pP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dân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cúng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ai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trong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lễ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hội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3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09630" indent="-609630" algn="just">
              <a:lnSpc>
                <a:spcPct val="150000"/>
              </a:lnSpc>
              <a:buFont typeface="Wingdings" panose="05000000000000000000" pitchFamily="2" charset="2"/>
              <a:buChar char="v"/>
              <a:tabLst>
                <a:tab pos="60116" algn="l"/>
                <a:tab pos="120233" algn="l"/>
              </a:tabLst>
            </a:pP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hội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lồng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tồng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có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gì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diễn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r>
              <a:rPr lang="vi-VN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Mục đích của lễ hội là gì?</a:t>
            </a:r>
            <a:endParaRPr lang="en-US" sz="3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315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617689">
            <a:off x="10625375" y="4652727"/>
            <a:ext cx="3625524" cy="42590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131679">
            <a:off x="-2425739" y="-3138432"/>
            <a:ext cx="3975925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970931">
            <a:off x="1595677" y="212377"/>
            <a:ext cx="515848" cy="3948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60400" y="1501751"/>
            <a:ext cx="246801" cy="2468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508157" y="4516618"/>
            <a:ext cx="394881" cy="39488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0" y="4358402"/>
            <a:ext cx="302626" cy="31643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889374" y="2159000"/>
            <a:ext cx="302626" cy="316434"/>
          </a:xfrm>
          <a:prstGeom prst="rect">
            <a:avLst/>
          </a:prstGeom>
        </p:spPr>
      </p:pic>
      <p:sp>
        <p:nvSpPr>
          <p:cNvPr id="15" name="TextBox 21"/>
          <p:cNvSpPr txBox="1"/>
          <p:nvPr/>
        </p:nvSpPr>
        <p:spPr>
          <a:xfrm>
            <a:off x="2188839" y="397823"/>
            <a:ext cx="7832449" cy="533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467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467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467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67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467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67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3467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67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quát</a:t>
            </a:r>
            <a:r>
              <a:rPr lang="en-US" sz="3467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67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467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67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3467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67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tồng</a:t>
            </a:r>
            <a:endParaRPr lang="en-US" sz="3467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59930" y="934478"/>
            <a:ext cx="940017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23" indent="-457223" algn="just">
              <a:lnSpc>
                <a:spcPct val="150000"/>
              </a:lnSpc>
              <a:buFontTx/>
              <a:buChar char="-"/>
            </a:pP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chức: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tết Nguyên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đán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đến tết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Thanh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Minh.</a:t>
            </a:r>
            <a:endParaRPr lang="vi-VN" sz="3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23" indent="-457223" algn="just">
              <a:lnSpc>
                <a:spcPct val="150000"/>
              </a:lnSpc>
              <a:buFontTx/>
              <a:buChar char="-"/>
            </a:pP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Địa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Diễn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nhiều địa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mỗi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nơi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có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truyền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thuyết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khác nhau về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hội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lồng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tồng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3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23" indent="-457223" algn="just">
              <a:lnSpc>
                <a:spcPct val="150000"/>
              </a:lnSpc>
              <a:buFontTx/>
              <a:buChar char="-"/>
            </a:pP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chính trong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lễ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hội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3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62038" lvl="1" indent="-45722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Dân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làng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mang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cỗ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đến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cúng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thần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nông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62038" lvl="1" indent="-45722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Trưng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nông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nghiệp của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dân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làng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gà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thiến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béo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lợn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quay,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bánh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trái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….</a:t>
            </a:r>
            <a:endParaRPr lang="en-US" sz="3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3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617689">
            <a:off x="10625375" y="4652727"/>
            <a:ext cx="3625524" cy="42590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131679">
            <a:off x="-2425739" y="-3138432"/>
            <a:ext cx="3975925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970931">
            <a:off x="1595677" y="212377"/>
            <a:ext cx="515848" cy="3948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60400" y="1501751"/>
            <a:ext cx="246801" cy="2468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508157" y="4516618"/>
            <a:ext cx="394881" cy="39488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0" y="4358402"/>
            <a:ext cx="302626" cy="31643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889374" y="2159000"/>
            <a:ext cx="302626" cy="316434"/>
          </a:xfrm>
          <a:prstGeom prst="rect">
            <a:avLst/>
          </a:prstGeom>
        </p:spPr>
      </p:pic>
      <p:sp>
        <p:nvSpPr>
          <p:cNvPr id="15" name="TextBox 21"/>
          <p:cNvSpPr txBox="1"/>
          <p:nvPr/>
        </p:nvSpPr>
        <p:spPr>
          <a:xfrm>
            <a:off x="2188839" y="397823"/>
            <a:ext cx="7832449" cy="533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467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467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467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67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467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67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3467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67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quát</a:t>
            </a:r>
            <a:r>
              <a:rPr lang="en-US" sz="3467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67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467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67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3467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67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tồng</a:t>
            </a:r>
            <a:endParaRPr lang="en-US" sz="3467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59930" y="934478"/>
            <a:ext cx="94001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23" indent="-457223" algn="just">
              <a:lnSpc>
                <a:spcPct val="150000"/>
              </a:lnSpc>
              <a:buFontTx/>
              <a:buChar char="-"/>
            </a:pP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chính trong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lễ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hội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3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62038" lvl="1" indent="-45722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Sau </a:t>
            </a:r>
            <a:r>
              <a:rPr lang="vi-VN" sz="3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phần cúng, người dân ăn cỗ.</a:t>
            </a:r>
          </a:p>
          <a:p>
            <a:pPr marL="762038" lvl="1" indent="-45722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Các </a:t>
            </a:r>
            <a:r>
              <a:rPr lang="vi-VN" sz="3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trò chơi dân gian</a:t>
            </a:r>
            <a:r>
              <a:rPr lang="vi-VN" sz="3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 tung </a:t>
            </a:r>
            <a:r>
              <a:rPr lang="vi-VN" sz="3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còn, kéo co, thi bắn, múa sư tử, “lượn lồng tồng</a:t>
            </a:r>
            <a:r>
              <a:rPr lang="vi-VN" sz="3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”.</a:t>
            </a:r>
            <a:endParaRPr lang="vi-VN" sz="30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9930" y="3683000"/>
            <a:ext cx="940017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23" indent="-457223" algn="just">
              <a:lnSpc>
                <a:spcPct val="150000"/>
              </a:lnSpc>
              <a:buFontTx/>
              <a:buChar char="-"/>
            </a:pP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Mục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đích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ý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nghĩa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mùa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một năm mưa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thuận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gió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hòa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việc nhà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nông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thuận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lợi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cảm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báo với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thần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linh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3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98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675223">
            <a:off x="9348775" y="-3621869"/>
            <a:ext cx="3113815" cy="57265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082276">
            <a:off x="9786936" y="3919196"/>
            <a:ext cx="3438527" cy="632372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00731" y="2421475"/>
            <a:ext cx="4310987" cy="442358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779846">
            <a:off x="-406298" y="-121383"/>
            <a:ext cx="1045487" cy="98406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4800" y="1270853"/>
            <a:ext cx="619900" cy="6199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575963">
            <a:off x="4759300" y="6217060"/>
            <a:ext cx="243437" cy="24343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1883760">
            <a:off x="2199602" y="2696154"/>
            <a:ext cx="1262674" cy="41323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3486846">
            <a:off x="10522649" y="294820"/>
            <a:ext cx="258065" cy="759017"/>
          </a:xfrm>
          <a:prstGeom prst="rect">
            <a:avLst/>
          </a:prstGeom>
        </p:spPr>
      </p:pic>
      <p:grpSp>
        <p:nvGrpSpPr>
          <p:cNvPr id="13" name="Group 13"/>
          <p:cNvGrpSpPr>
            <a:grpSpLocks noChangeAspect="1"/>
          </p:cNvGrpSpPr>
          <p:nvPr/>
        </p:nvGrpSpPr>
        <p:grpSpPr>
          <a:xfrm rot="1238497">
            <a:off x="10687834" y="5660178"/>
            <a:ext cx="299903" cy="259717"/>
            <a:chOff x="0" y="0"/>
            <a:chExt cx="6350000" cy="54991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EFA54F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5384801" y="1149002"/>
            <a:ext cx="4117271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47"/>
              </a:lnSpc>
            </a:pP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21"/>
          <p:cNvSpPr txBox="1"/>
          <p:nvPr/>
        </p:nvSpPr>
        <p:spPr>
          <a:xfrm>
            <a:off x="2032000" y="337423"/>
            <a:ext cx="7832449" cy="533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3467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2. Các </a:t>
            </a:r>
            <a:r>
              <a:rPr lang="vi-VN" sz="3467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trò chơi trong lễ hội</a:t>
            </a:r>
            <a:endParaRPr lang="en-US" sz="3467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68988" y="1773889"/>
            <a:ext cx="80075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23" indent="-457223" algn="just">
              <a:lnSpc>
                <a:spcPct val="150000"/>
              </a:lnSpc>
              <a:buFont typeface="Wingdings" panose="05000000000000000000" pitchFamily="2" charset="2"/>
              <a:buChar char="v"/>
              <a:tabLst>
                <a:tab pos="60116" algn="l"/>
                <a:tab pos="120233" algn="l"/>
              </a:tabLst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1, 2: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hiểu trò chơi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ném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còn.</a:t>
            </a: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23" indent="-457223" algn="just">
              <a:lnSpc>
                <a:spcPct val="150000"/>
              </a:lnSpc>
              <a:buFont typeface="Wingdings" panose="05000000000000000000" pitchFamily="2" charset="2"/>
              <a:buChar char="v"/>
              <a:tabLst>
                <a:tab pos="60116" algn="l"/>
                <a:tab pos="120233" algn="l"/>
              </a:tabLst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3, 4: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hiểu trò chơi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múa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sư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23" indent="-457223" algn="just">
              <a:lnSpc>
                <a:spcPct val="150000"/>
              </a:lnSpc>
              <a:buFont typeface="Wingdings" panose="05000000000000000000" pitchFamily="2" charset="2"/>
              <a:buChar char="v"/>
              <a:tabLst>
                <a:tab pos="60116" algn="l"/>
                <a:tab pos="120233" algn="l"/>
              </a:tabLst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5,6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hiểu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hát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20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949123" y="364009"/>
            <a:ext cx="6487391" cy="728191"/>
            <a:chOff x="0" y="0"/>
            <a:chExt cx="12273445" cy="112598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" name="Freeform 5"/>
            <p:cNvSpPr/>
            <p:nvPr/>
          </p:nvSpPr>
          <p:spPr>
            <a:xfrm>
              <a:off x="0" y="-4073"/>
              <a:ext cx="12279835" cy="1132586"/>
            </a:xfrm>
            <a:custGeom>
              <a:avLst/>
              <a:gdLst/>
              <a:ahLst/>
              <a:cxnLst/>
              <a:rect l="l" t="t" r="r" b="b"/>
              <a:pathLst>
                <a:path w="12279835" h="1132586">
                  <a:moveTo>
                    <a:pt x="11652058" y="1078108"/>
                  </a:moveTo>
                  <a:cubicBezTo>
                    <a:pt x="11652058" y="1078108"/>
                    <a:pt x="10921183" y="1132586"/>
                    <a:pt x="9258069" y="1129965"/>
                  </a:cubicBezTo>
                  <a:cubicBezTo>
                    <a:pt x="4524586" y="1127802"/>
                    <a:pt x="1057074" y="1119977"/>
                    <a:pt x="1057074" y="1119977"/>
                  </a:cubicBezTo>
                  <a:cubicBezTo>
                    <a:pt x="812932" y="1111143"/>
                    <a:pt x="449110" y="1089913"/>
                    <a:pt x="282371" y="1031735"/>
                  </a:cubicBezTo>
                  <a:cubicBezTo>
                    <a:pt x="4469" y="934772"/>
                    <a:pt x="0" y="761493"/>
                    <a:pt x="0" y="576043"/>
                  </a:cubicBezTo>
                  <a:lnTo>
                    <a:pt x="0" y="57604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538463" y="15681"/>
                    <a:pt x="7512675" y="7673"/>
                  </a:cubicBezTo>
                  <a:cubicBezTo>
                    <a:pt x="10702255" y="0"/>
                    <a:pt x="11418988" y="6979"/>
                    <a:pt x="11418988" y="6979"/>
                  </a:cubicBezTo>
                  <a:cubicBezTo>
                    <a:pt x="11787296" y="14458"/>
                    <a:pt x="11925556" y="42638"/>
                    <a:pt x="12123296" y="165219"/>
                  </a:cubicBezTo>
                  <a:cubicBezTo>
                    <a:pt x="12274314" y="258836"/>
                    <a:pt x="12279835" y="476157"/>
                    <a:pt x="12270695" y="576043"/>
                  </a:cubicBezTo>
                  <a:lnTo>
                    <a:pt x="12270695" y="576043"/>
                  </a:lnTo>
                  <a:cubicBezTo>
                    <a:pt x="12270694" y="879459"/>
                    <a:pt x="12227910" y="1028046"/>
                    <a:pt x="11652058" y="1078108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66200">
            <a:off x="-1762407" y="-1173084"/>
            <a:ext cx="2802759" cy="2743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59195">
            <a:off x="-796991" y="1377758"/>
            <a:ext cx="1776958" cy="58155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556405" y="210660"/>
            <a:ext cx="280275" cy="4035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884582" y="683168"/>
            <a:ext cx="184468" cy="26559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96483" y="5364209"/>
            <a:ext cx="184468" cy="26559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1461" y="4845119"/>
            <a:ext cx="293137" cy="42205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18878" y="5726836"/>
            <a:ext cx="477605" cy="68765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315858" y="4458103"/>
            <a:ext cx="380684" cy="38701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916822">
            <a:off x="11013854" y="495808"/>
            <a:ext cx="423919" cy="37998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61659">
            <a:off x="10104821" y="6173251"/>
            <a:ext cx="2802759" cy="2743200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3304979" y="491567"/>
            <a:ext cx="5779056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/>
            <a:r>
              <a:rPr lang="vi-VN" sz="3200" i="1" dirty="0">
                <a:solidFill>
                  <a:srgbClr val="231F20"/>
                </a:solidFill>
              </a:rPr>
              <a:t>a. Trò chơi ném còn</a:t>
            </a:r>
            <a:endParaRPr lang="en-US" sz="3200" i="1" dirty="0">
              <a:solidFill>
                <a:srgbClr val="231F2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51675" y="1100186"/>
            <a:ext cx="98978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cụ 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chính:</a:t>
            </a:r>
            <a:r>
              <a:rPr lang="vi-VN" sz="3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Chiếc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còn, là một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túi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vải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trong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cát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đuôi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dài hơn 1m bằng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vải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ngũ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sắc</a:t>
            </a:r>
            <a:r>
              <a:rPr lang="vi-VN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trên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đỉnh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ngọn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uốn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thành một vòng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dán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giấy trắng, có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hồng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tâm.</a:t>
            </a:r>
            <a:endParaRPr lang="en-US" sz="3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Cách chơi: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Thanh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niên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gái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trai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bên thi nhau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nhằm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chiếc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vòng giấy mà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tung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còn. Người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ném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trúng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thủng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vòng giấy thì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thưởng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ném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thủng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hồng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tâm thì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thưởng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hơn.</a:t>
            </a:r>
            <a:endParaRPr lang="en-US" sz="3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69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Ném còn - Việt Nam - Đất nước Con người - Cục Du lịch Quốc gia Việt Nam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vi-VN" sz="12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482600"/>
            <a:ext cx="5689600" cy="5791200"/>
          </a:xfrm>
          <a:prstGeom prst="rect">
            <a:avLst/>
          </a:prstGeom>
        </p:spPr>
      </p:pic>
      <p:sp>
        <p:nvSpPr>
          <p:cNvPr id="4" name="AutoShape 4" descr="Lên Tây Bắc chơi trò ném còn ngày Xuân | Văn hóa - Giải trí | BÁO PHỤ NỮ  THỦ ĐÔ - CƠ QUAN NGÔN LUẬN CỦA HỘI LIÊN HIỆP PHỤ NỮ TP HÀ NỘI"/>
          <p:cNvSpPr>
            <a:spLocks noChangeAspect="1" noChangeArrowheads="1"/>
          </p:cNvSpPr>
          <p:nvPr/>
        </p:nvSpPr>
        <p:spPr bwMode="auto">
          <a:xfrm>
            <a:off x="205317" y="5292"/>
            <a:ext cx="203200" cy="20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vi-VN" sz="12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0" y="508000"/>
            <a:ext cx="5029200" cy="576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7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949123" y="364009"/>
            <a:ext cx="6487391" cy="728191"/>
            <a:chOff x="0" y="0"/>
            <a:chExt cx="12273445" cy="112598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" name="Freeform 5"/>
            <p:cNvSpPr/>
            <p:nvPr/>
          </p:nvSpPr>
          <p:spPr>
            <a:xfrm>
              <a:off x="0" y="-4073"/>
              <a:ext cx="12279835" cy="1132586"/>
            </a:xfrm>
            <a:custGeom>
              <a:avLst/>
              <a:gdLst/>
              <a:ahLst/>
              <a:cxnLst/>
              <a:rect l="l" t="t" r="r" b="b"/>
              <a:pathLst>
                <a:path w="12279835" h="1132586">
                  <a:moveTo>
                    <a:pt x="11652058" y="1078108"/>
                  </a:moveTo>
                  <a:cubicBezTo>
                    <a:pt x="11652058" y="1078108"/>
                    <a:pt x="10921183" y="1132586"/>
                    <a:pt x="9258069" y="1129965"/>
                  </a:cubicBezTo>
                  <a:cubicBezTo>
                    <a:pt x="4524586" y="1127802"/>
                    <a:pt x="1057074" y="1119977"/>
                    <a:pt x="1057074" y="1119977"/>
                  </a:cubicBezTo>
                  <a:cubicBezTo>
                    <a:pt x="812932" y="1111143"/>
                    <a:pt x="449110" y="1089913"/>
                    <a:pt x="282371" y="1031735"/>
                  </a:cubicBezTo>
                  <a:cubicBezTo>
                    <a:pt x="4469" y="934772"/>
                    <a:pt x="0" y="761493"/>
                    <a:pt x="0" y="576043"/>
                  </a:cubicBezTo>
                  <a:lnTo>
                    <a:pt x="0" y="57604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538463" y="15681"/>
                    <a:pt x="7512675" y="7673"/>
                  </a:cubicBezTo>
                  <a:cubicBezTo>
                    <a:pt x="10702255" y="0"/>
                    <a:pt x="11418988" y="6979"/>
                    <a:pt x="11418988" y="6979"/>
                  </a:cubicBezTo>
                  <a:cubicBezTo>
                    <a:pt x="11787296" y="14458"/>
                    <a:pt x="11925556" y="42638"/>
                    <a:pt x="12123296" y="165219"/>
                  </a:cubicBezTo>
                  <a:cubicBezTo>
                    <a:pt x="12274314" y="258836"/>
                    <a:pt x="12279835" y="476157"/>
                    <a:pt x="12270695" y="576043"/>
                  </a:cubicBezTo>
                  <a:lnTo>
                    <a:pt x="12270695" y="576043"/>
                  </a:lnTo>
                  <a:cubicBezTo>
                    <a:pt x="12270694" y="879459"/>
                    <a:pt x="12227910" y="1028046"/>
                    <a:pt x="11652058" y="1078108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66200">
            <a:off x="-1762407" y="-1173084"/>
            <a:ext cx="2802759" cy="2743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59195">
            <a:off x="-796991" y="1377758"/>
            <a:ext cx="1776958" cy="58155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556405" y="210660"/>
            <a:ext cx="280275" cy="4035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884582" y="683168"/>
            <a:ext cx="184468" cy="26559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96483" y="5364209"/>
            <a:ext cx="184468" cy="26559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1461" y="4845119"/>
            <a:ext cx="293137" cy="42205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18878" y="5726836"/>
            <a:ext cx="477605" cy="68765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315858" y="4458103"/>
            <a:ext cx="380684" cy="38701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916822">
            <a:off x="11013854" y="495808"/>
            <a:ext cx="423919" cy="37998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61659">
            <a:off x="10104821" y="6173251"/>
            <a:ext cx="2802759" cy="2743200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3304979" y="491567"/>
            <a:ext cx="5779056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/>
            <a:r>
              <a:rPr lang="vi-VN" sz="3200" i="1" dirty="0">
                <a:solidFill>
                  <a:srgbClr val="231F20"/>
                </a:solidFill>
              </a:rPr>
              <a:t>b. Trò chơi múa sư tử</a:t>
            </a:r>
            <a:endParaRPr lang="en-US" sz="3200" i="1" dirty="0">
              <a:solidFill>
                <a:srgbClr val="231F2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51675" y="1100186"/>
            <a:ext cx="98978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23" indent="-457223" algn="just">
              <a:lnSpc>
                <a:spcPct val="150000"/>
              </a:lnSpc>
              <a:buFontTx/>
              <a:buChar char="-"/>
            </a:pPr>
            <a:r>
              <a:rPr lang="vi-VN" sz="30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Mục </a:t>
            </a:r>
            <a:r>
              <a:rPr lang="vi-VN" sz="30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đích: </a:t>
            </a:r>
            <a:r>
              <a:rPr lang="vi-VN" sz="3000" dirty="0">
                <a:ea typeface="Times New Roman" panose="02020603050405020304" pitchFamily="18" charset="0"/>
                <a:cs typeface="Arial" panose="020B0604020202020204" pitchFamily="34" charset="0"/>
              </a:rPr>
              <a:t>rèn luyện thân thể, giúp cho thanh niên có được một vài môn võ nghệ để tự vệ, chống giặc cướp, giặc ngoại xâm khi cần</a:t>
            </a:r>
            <a:r>
              <a:rPr lang="vi-VN" sz="30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457223" indent="-457223" algn="just">
              <a:lnSpc>
                <a:spcPct val="150000"/>
              </a:lnSpc>
              <a:buFontTx/>
              <a:buChar char="-"/>
            </a:pPr>
            <a:r>
              <a:rPr lang="vi-VN" sz="3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 chơi</a:t>
            </a:r>
            <a:r>
              <a:rPr lang="vi-VN" sz="30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vi-VN" sz="3000" dirty="0">
                <a:ea typeface="Times New Roman" panose="02020603050405020304" pitchFamily="18" charset="0"/>
                <a:cs typeface="Arial" panose="020B0604020202020204" pitchFamily="34" charset="0"/>
              </a:rPr>
              <a:t>Trong hội lồng tồng, theo tục lệ,  con sư tử  nào đến trước giữ vai trò đàn anh, có quyền chủ trì các buổi biểu diễn; con đến sau phải đeo vào cằm con đến trước một miếng vải đỏ goi là “quả hồng" để thừa nhận quyển đàn anh.</a:t>
            </a:r>
            <a:endParaRPr lang="en-US" sz="3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4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949123" y="364009"/>
            <a:ext cx="6487391" cy="728191"/>
            <a:chOff x="0" y="0"/>
            <a:chExt cx="12273445" cy="112598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" name="Freeform 5"/>
            <p:cNvSpPr/>
            <p:nvPr/>
          </p:nvSpPr>
          <p:spPr>
            <a:xfrm>
              <a:off x="0" y="-4073"/>
              <a:ext cx="12279835" cy="1132586"/>
            </a:xfrm>
            <a:custGeom>
              <a:avLst/>
              <a:gdLst/>
              <a:ahLst/>
              <a:cxnLst/>
              <a:rect l="l" t="t" r="r" b="b"/>
              <a:pathLst>
                <a:path w="12279835" h="1132586">
                  <a:moveTo>
                    <a:pt x="11652058" y="1078108"/>
                  </a:moveTo>
                  <a:cubicBezTo>
                    <a:pt x="11652058" y="1078108"/>
                    <a:pt x="10921183" y="1132586"/>
                    <a:pt x="9258069" y="1129965"/>
                  </a:cubicBezTo>
                  <a:cubicBezTo>
                    <a:pt x="4524586" y="1127802"/>
                    <a:pt x="1057074" y="1119977"/>
                    <a:pt x="1057074" y="1119977"/>
                  </a:cubicBezTo>
                  <a:cubicBezTo>
                    <a:pt x="812932" y="1111143"/>
                    <a:pt x="449110" y="1089913"/>
                    <a:pt x="282371" y="1031735"/>
                  </a:cubicBezTo>
                  <a:cubicBezTo>
                    <a:pt x="4469" y="934772"/>
                    <a:pt x="0" y="761493"/>
                    <a:pt x="0" y="576043"/>
                  </a:cubicBezTo>
                  <a:lnTo>
                    <a:pt x="0" y="57604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538463" y="15681"/>
                    <a:pt x="7512675" y="7673"/>
                  </a:cubicBezTo>
                  <a:cubicBezTo>
                    <a:pt x="10702255" y="0"/>
                    <a:pt x="11418988" y="6979"/>
                    <a:pt x="11418988" y="6979"/>
                  </a:cubicBezTo>
                  <a:cubicBezTo>
                    <a:pt x="11787296" y="14458"/>
                    <a:pt x="11925556" y="42638"/>
                    <a:pt x="12123296" y="165219"/>
                  </a:cubicBezTo>
                  <a:cubicBezTo>
                    <a:pt x="12274314" y="258836"/>
                    <a:pt x="12279835" y="476157"/>
                    <a:pt x="12270695" y="576043"/>
                  </a:cubicBezTo>
                  <a:lnTo>
                    <a:pt x="12270695" y="576043"/>
                  </a:lnTo>
                  <a:cubicBezTo>
                    <a:pt x="12270694" y="879459"/>
                    <a:pt x="12227910" y="1028046"/>
                    <a:pt x="11652058" y="1078108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66200">
            <a:off x="-1762407" y="-1173084"/>
            <a:ext cx="2802759" cy="2743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59195">
            <a:off x="-796991" y="1377758"/>
            <a:ext cx="1776958" cy="58155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556405" y="210660"/>
            <a:ext cx="280275" cy="4035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884582" y="683168"/>
            <a:ext cx="184468" cy="26559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96483" y="5364209"/>
            <a:ext cx="184468" cy="26559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1461" y="4845119"/>
            <a:ext cx="293137" cy="42205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18878" y="5726836"/>
            <a:ext cx="477605" cy="68765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315858" y="4458103"/>
            <a:ext cx="380684" cy="38701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916822">
            <a:off x="11013854" y="495808"/>
            <a:ext cx="423919" cy="37998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61659">
            <a:off x="10104821" y="6173251"/>
            <a:ext cx="2802759" cy="2743200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3304979" y="491567"/>
            <a:ext cx="5779056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/>
            <a:r>
              <a:rPr lang="vi-VN" sz="3200" i="1" dirty="0">
                <a:solidFill>
                  <a:srgbClr val="231F20"/>
                </a:solidFill>
              </a:rPr>
              <a:t>b. Trò chơi múa sư tử</a:t>
            </a:r>
            <a:endParaRPr lang="en-US" sz="3200" i="1" dirty="0">
              <a:solidFill>
                <a:srgbClr val="231F2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47554" y="1127569"/>
            <a:ext cx="9897872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23" indent="-457223" algn="just">
              <a:lnSpc>
                <a:spcPct val="150000"/>
              </a:lnSpc>
              <a:buFontTx/>
              <a:buChar char="-"/>
            </a:pPr>
            <a:r>
              <a:rPr lang="vi-VN" sz="3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 chơi</a:t>
            </a:r>
            <a:r>
              <a:rPr lang="vi-VN" sz="30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vi-VN" sz="3000" dirty="0">
                <a:ea typeface="Times New Roman" panose="02020603050405020304" pitchFamily="18" charset="0"/>
                <a:cs typeface="Arial" panose="020B0604020202020204" pitchFamily="34" charset="0"/>
              </a:rPr>
              <a:t>Trường hợp tranh chấp nguời ta tổ chưc một cuộc đấu miếng giũa hai con sư tử. Con nào quật ngã đối phương sẽ đuơc nhận vai trò đàn anh; trường hợp này mỗi bên đều chọn một tay quyền thuật giỏi, một thầy dạy võ, để múa sư tử đọ tài với đối phương.</a:t>
            </a:r>
            <a:endParaRPr lang="en-US" sz="3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92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949123" y="364009"/>
            <a:ext cx="6487391" cy="728191"/>
            <a:chOff x="0" y="0"/>
            <a:chExt cx="12273445" cy="112598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" name="Freeform 5"/>
            <p:cNvSpPr/>
            <p:nvPr/>
          </p:nvSpPr>
          <p:spPr>
            <a:xfrm>
              <a:off x="0" y="-4073"/>
              <a:ext cx="12279835" cy="1132586"/>
            </a:xfrm>
            <a:custGeom>
              <a:avLst/>
              <a:gdLst/>
              <a:ahLst/>
              <a:cxnLst/>
              <a:rect l="l" t="t" r="r" b="b"/>
              <a:pathLst>
                <a:path w="12279835" h="1132586">
                  <a:moveTo>
                    <a:pt x="11652058" y="1078108"/>
                  </a:moveTo>
                  <a:cubicBezTo>
                    <a:pt x="11652058" y="1078108"/>
                    <a:pt x="10921183" y="1132586"/>
                    <a:pt x="9258069" y="1129965"/>
                  </a:cubicBezTo>
                  <a:cubicBezTo>
                    <a:pt x="4524586" y="1127802"/>
                    <a:pt x="1057074" y="1119977"/>
                    <a:pt x="1057074" y="1119977"/>
                  </a:cubicBezTo>
                  <a:cubicBezTo>
                    <a:pt x="812932" y="1111143"/>
                    <a:pt x="449110" y="1089913"/>
                    <a:pt x="282371" y="1031735"/>
                  </a:cubicBezTo>
                  <a:cubicBezTo>
                    <a:pt x="4469" y="934772"/>
                    <a:pt x="0" y="761493"/>
                    <a:pt x="0" y="576043"/>
                  </a:cubicBezTo>
                  <a:lnTo>
                    <a:pt x="0" y="57604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538463" y="15681"/>
                    <a:pt x="7512675" y="7673"/>
                  </a:cubicBezTo>
                  <a:cubicBezTo>
                    <a:pt x="10702255" y="0"/>
                    <a:pt x="11418988" y="6979"/>
                    <a:pt x="11418988" y="6979"/>
                  </a:cubicBezTo>
                  <a:cubicBezTo>
                    <a:pt x="11787296" y="14458"/>
                    <a:pt x="11925556" y="42638"/>
                    <a:pt x="12123296" y="165219"/>
                  </a:cubicBezTo>
                  <a:cubicBezTo>
                    <a:pt x="12274314" y="258836"/>
                    <a:pt x="12279835" y="476157"/>
                    <a:pt x="12270695" y="576043"/>
                  </a:cubicBezTo>
                  <a:lnTo>
                    <a:pt x="12270695" y="576043"/>
                  </a:lnTo>
                  <a:cubicBezTo>
                    <a:pt x="12270694" y="879459"/>
                    <a:pt x="12227910" y="1028046"/>
                    <a:pt x="11652058" y="1078108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66200">
            <a:off x="-1762407" y="-1173084"/>
            <a:ext cx="2802759" cy="2743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59195">
            <a:off x="-796991" y="1377758"/>
            <a:ext cx="1776958" cy="58155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556405" y="210660"/>
            <a:ext cx="280275" cy="4035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884582" y="683168"/>
            <a:ext cx="184468" cy="26559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96483" y="5364209"/>
            <a:ext cx="184468" cy="26559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1461" y="4845119"/>
            <a:ext cx="293137" cy="42205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18878" y="5726836"/>
            <a:ext cx="477605" cy="68765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315858" y="4458103"/>
            <a:ext cx="380684" cy="38701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916822">
            <a:off x="11013854" y="495808"/>
            <a:ext cx="423919" cy="37998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61659">
            <a:off x="10104821" y="6173251"/>
            <a:ext cx="2802759" cy="2743200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3304979" y="491567"/>
            <a:ext cx="5779056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/>
            <a:r>
              <a:rPr lang="vi-VN" sz="3200" i="1" dirty="0">
                <a:solidFill>
                  <a:srgbClr val="231F20"/>
                </a:solidFill>
              </a:rPr>
              <a:t>c. Hoạt </a:t>
            </a:r>
            <a:r>
              <a:rPr lang="vi-VN" sz="3200" i="1">
                <a:solidFill>
                  <a:srgbClr val="231F20"/>
                </a:solidFill>
              </a:rPr>
              <a:t>động hát </a:t>
            </a:r>
            <a:r>
              <a:rPr lang="vi-VN" sz="3200" i="1" dirty="0">
                <a:solidFill>
                  <a:srgbClr val="231F20"/>
                </a:solidFill>
              </a:rPr>
              <a:t>lượn</a:t>
            </a:r>
            <a:endParaRPr lang="en-US" sz="3200" i="1" dirty="0">
              <a:solidFill>
                <a:srgbClr val="231F2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47554" y="1127570"/>
            <a:ext cx="98978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23" indent="-457223" algn="just">
              <a:lnSpc>
                <a:spcPct val="150000"/>
              </a:lnSpc>
              <a:buFontTx/>
              <a:buChar char="-"/>
            </a:pPr>
            <a:r>
              <a:rPr lang="vi-VN" sz="30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Mục </a:t>
            </a:r>
            <a:r>
              <a:rPr lang="vi-VN" sz="30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đích: </a:t>
            </a:r>
            <a:r>
              <a:rPr lang="vi-VN" sz="3000" dirty="0">
                <a:ea typeface="Times New Roman" panose="02020603050405020304" pitchFamily="18" charset="0"/>
                <a:cs typeface="Arial" panose="020B0604020202020204" pitchFamily="34" charset="0"/>
              </a:rPr>
              <a:t>để cầu mùa màng, chúc mừng dân làng được mọi sự may mắn, tốt lành, ca ngợi cái đẹp của thiên nhiên.</a:t>
            </a:r>
          </a:p>
          <a:p>
            <a:pPr marL="457223" indent="-457223" algn="just">
              <a:lnSpc>
                <a:spcPct val="150000"/>
              </a:lnSpc>
              <a:buFontTx/>
              <a:buChar char="-"/>
            </a:pPr>
            <a:r>
              <a:rPr lang="vi-VN" sz="30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Cách </a:t>
            </a:r>
            <a:r>
              <a:rPr lang="vi-VN" sz="30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tiến </a:t>
            </a:r>
            <a:r>
              <a:rPr lang="vi-VN" sz="30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hành: </a:t>
            </a:r>
            <a:r>
              <a:rPr lang="vi-VN" sz="3000" dirty="0">
                <a:ea typeface="Times New Roman" panose="02020603050405020304" pitchFamily="18" charset="0"/>
                <a:cs typeface="Arial" panose="020B0604020202020204" pitchFamily="34" charset="0"/>
              </a:rPr>
              <a:t>Phần </a:t>
            </a:r>
            <a:r>
              <a:rPr lang="vi-VN" sz="3000" dirty="0">
                <a:ea typeface="Times New Roman" panose="02020603050405020304" pitchFamily="18" charset="0"/>
                <a:cs typeface="Arial" panose="020B0604020202020204" pitchFamily="34" charset="0"/>
              </a:rPr>
              <a:t>“lượn tuồng” gồm những bài hát cổ điển </a:t>
            </a:r>
            <a:r>
              <a:rPr lang="vi-VN" sz="3000" dirty="0">
                <a:ea typeface="Times New Roman" panose="02020603050405020304" pitchFamily="18" charset="0"/>
                <a:cs typeface="Arial" panose="020B0604020202020204" pitchFamily="34" charset="0"/>
              </a:rPr>
              <a:t>về những </a:t>
            </a:r>
            <a:r>
              <a:rPr lang="vi-VN" sz="3000" dirty="0">
                <a:ea typeface="Times New Roman" panose="02020603050405020304" pitchFamily="18" charset="0"/>
                <a:cs typeface="Arial" panose="020B0604020202020204" pitchFamily="34" charset="0"/>
              </a:rPr>
              <a:t>cảnh đẹp quê hương, câu chuyện mượn trong cổ tích, truyền </a:t>
            </a:r>
            <a:r>
              <a:rPr lang="vi-VN" sz="3000" dirty="0">
                <a:ea typeface="Times New Roman" panose="02020603050405020304" pitchFamily="18" charset="0"/>
                <a:cs typeface="Arial" panose="020B0604020202020204" pitchFamily="34" charset="0"/>
              </a:rPr>
              <a:t>thuyết. Phần </a:t>
            </a:r>
            <a:r>
              <a:rPr lang="vi-VN" sz="3000" dirty="0">
                <a:ea typeface="Times New Roman" panose="02020603050405020304" pitchFamily="18" charset="0"/>
                <a:cs typeface="Arial" panose="020B0604020202020204" pitchFamily="34" charset="0"/>
              </a:rPr>
              <a:t>“lượn sương” sáng tác tại chỗ theo cảm hứng để giải trí đặt vấn đề yêu đương, trực tiếp thổ lộ tình cảm.</a:t>
            </a:r>
          </a:p>
        </p:txBody>
      </p:sp>
    </p:spTree>
    <p:extLst>
      <p:ext uri="{BB962C8B-B14F-4D97-AF65-F5344CB8AC3E}">
        <p14:creationId xmlns:p14="http://schemas.microsoft.com/office/powerpoint/2010/main" val="198129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107176" y="-1424734"/>
            <a:ext cx="8652003" cy="68964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924532">
            <a:off x="10068946" y="5849995"/>
            <a:ext cx="3342039" cy="26485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924532">
            <a:off x="9675061" y="-1826832"/>
            <a:ext cx="3342039" cy="264856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100671" y="2270386"/>
            <a:ext cx="4807657" cy="483402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06091" y="5911940"/>
            <a:ext cx="531573" cy="556886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 rot="-2560680">
            <a:off x="7067502" y="470878"/>
            <a:ext cx="496356" cy="429844"/>
            <a:chOff x="0" y="0"/>
            <a:chExt cx="6350000" cy="54991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EB8B8F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1232861">
            <a:off x="694120" y="4533460"/>
            <a:ext cx="355515" cy="307877"/>
            <a:chOff x="0" y="0"/>
            <a:chExt cx="6350000" cy="54991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EB8B8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466848" y="2371278"/>
            <a:ext cx="433790" cy="56308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756569">
            <a:off x="511884" y="730596"/>
            <a:ext cx="719987" cy="23563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3098489">
            <a:off x="11580620" y="-323979"/>
            <a:ext cx="1222761" cy="146199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5819213" y="4687398"/>
            <a:ext cx="334507" cy="334507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-194640" y="1543968"/>
            <a:ext cx="7182175" cy="13236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734" b="1" dirty="0">
                <a:solidFill>
                  <a:srgbClr val="3F3A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TỔNG KẾT</a:t>
            </a:r>
            <a:endParaRPr lang="en-US" sz="5734" b="1" dirty="0">
              <a:solidFill>
                <a:srgbClr val="3F3A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732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1570199" y="819279"/>
            <a:ext cx="2003554" cy="0"/>
          </a:xfrm>
          <a:prstGeom prst="line">
            <a:avLst/>
          </a:prstGeom>
          <a:ln w="123825" cap="rnd">
            <a:solidFill>
              <a:srgbClr val="3F3A6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-5400000">
            <a:off x="6316568" y="794338"/>
            <a:ext cx="2003554" cy="0"/>
          </a:xfrm>
          <a:prstGeom prst="line">
            <a:avLst/>
          </a:prstGeom>
          <a:ln w="123825" cap="rnd">
            <a:solidFill>
              <a:srgbClr val="3F3A6D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155926">
            <a:off x="8565158" y="3379023"/>
            <a:ext cx="4755385" cy="55863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155926">
            <a:off x="-802144" y="-787628"/>
            <a:ext cx="2104966" cy="2472794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36775" y="1225050"/>
            <a:ext cx="7598201" cy="4947150"/>
            <a:chOff x="0" y="0"/>
            <a:chExt cx="3900959" cy="27468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900959" cy="2746804"/>
            </a:xfrm>
            <a:custGeom>
              <a:avLst/>
              <a:gdLst/>
              <a:ahLst/>
              <a:cxnLst/>
              <a:rect l="l" t="t" r="r" b="b"/>
              <a:pathLst>
                <a:path w="3900959" h="2746804">
                  <a:moveTo>
                    <a:pt x="3776499" y="2746804"/>
                  </a:moveTo>
                  <a:lnTo>
                    <a:pt x="124460" y="2746804"/>
                  </a:lnTo>
                  <a:cubicBezTo>
                    <a:pt x="55880" y="2746804"/>
                    <a:pt x="0" y="2690924"/>
                    <a:pt x="0" y="26223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776499" y="0"/>
                  </a:lnTo>
                  <a:cubicBezTo>
                    <a:pt x="3845079" y="0"/>
                    <a:pt x="3900959" y="55880"/>
                    <a:pt x="3900959" y="124460"/>
                  </a:cubicBezTo>
                  <a:lnTo>
                    <a:pt x="3900959" y="2622344"/>
                  </a:lnTo>
                  <a:cubicBezTo>
                    <a:pt x="3900959" y="2690924"/>
                    <a:pt x="3845079" y="2746804"/>
                    <a:pt x="3776499" y="2746804"/>
                  </a:cubicBezTo>
                  <a:close/>
                </a:path>
              </a:pathLst>
            </a:custGeom>
            <a:solidFill>
              <a:srgbClr val="B6DBCB"/>
            </a:solidFill>
          </p:spPr>
        </p:sp>
      </p:grpSp>
      <p:sp>
        <p:nvSpPr>
          <p:cNvPr id="8" name="AutoShape 8"/>
          <p:cNvSpPr/>
          <p:nvPr/>
        </p:nvSpPr>
        <p:spPr>
          <a:xfrm>
            <a:off x="1137734" y="1068367"/>
            <a:ext cx="7418454" cy="0"/>
          </a:xfrm>
          <a:prstGeom prst="line">
            <a:avLst/>
          </a:prstGeom>
          <a:ln w="466725" cap="rnd">
            <a:solidFill>
              <a:srgbClr val="EB8B8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1146831" y="6009714"/>
            <a:ext cx="7418454" cy="0"/>
          </a:xfrm>
          <a:prstGeom prst="line">
            <a:avLst/>
          </a:prstGeom>
          <a:ln w="238125" cap="rnd">
            <a:solidFill>
              <a:srgbClr val="EB8B8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" name="Group 10"/>
          <p:cNvGrpSpPr/>
          <p:nvPr/>
        </p:nvGrpSpPr>
        <p:grpSpPr>
          <a:xfrm>
            <a:off x="1137734" y="1629171"/>
            <a:ext cx="7427551" cy="4138908"/>
            <a:chOff x="0" y="0"/>
            <a:chExt cx="4785629" cy="294672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785630" cy="2946724"/>
            </a:xfrm>
            <a:custGeom>
              <a:avLst/>
              <a:gdLst/>
              <a:ahLst/>
              <a:cxnLst/>
              <a:rect l="l" t="t" r="r" b="b"/>
              <a:pathLst>
                <a:path w="4785630" h="2946724">
                  <a:moveTo>
                    <a:pt x="4661169" y="2946724"/>
                  </a:moveTo>
                  <a:lnTo>
                    <a:pt x="124460" y="2946724"/>
                  </a:lnTo>
                  <a:cubicBezTo>
                    <a:pt x="55880" y="2946724"/>
                    <a:pt x="0" y="2890844"/>
                    <a:pt x="0" y="282226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61169" y="0"/>
                  </a:lnTo>
                  <a:cubicBezTo>
                    <a:pt x="4729750" y="0"/>
                    <a:pt x="4785630" y="55880"/>
                    <a:pt x="4785630" y="124460"/>
                  </a:cubicBezTo>
                  <a:lnTo>
                    <a:pt x="4785630" y="2822264"/>
                  </a:lnTo>
                  <a:cubicBezTo>
                    <a:pt x="4785630" y="2890844"/>
                    <a:pt x="4729750" y="2946724"/>
                    <a:pt x="4661169" y="2946724"/>
                  </a:cubicBezTo>
                  <a:close/>
                </a:path>
              </a:pathLst>
            </a:custGeom>
            <a:solidFill>
              <a:srgbClr val="FDFDFB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891398" y="1068368"/>
            <a:ext cx="2923902" cy="7022471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316524" y="2185283"/>
            <a:ext cx="7079067" cy="31398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534" b="1" dirty="0">
                <a:solidFill>
                  <a:srgbClr val="3F3A6D"/>
                </a:solidFill>
              </a:rPr>
              <a:t>NHIỆT LIỆT CHÀO MỪNG CÁC EM ĐẾN VỚI BÀI HỌC NGÀY HÔM NAY!</a:t>
            </a:r>
            <a:endParaRPr lang="en-US" sz="4534" b="1" dirty="0">
              <a:solidFill>
                <a:srgbClr val="3F3A6D"/>
              </a:solidFill>
            </a:endParaRP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23643" y="2947698"/>
            <a:ext cx="282566" cy="40683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565285" y="5092159"/>
            <a:ext cx="395804" cy="569875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961089" y="1381733"/>
            <a:ext cx="139383" cy="20068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903095">
            <a:off x="-406655" y="5056832"/>
            <a:ext cx="1313985" cy="750167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060008" flipH="1" flipV="1">
            <a:off x="11174130" y="767522"/>
            <a:ext cx="1372345" cy="78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1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235744" y="-1346200"/>
            <a:ext cx="10024025" cy="85653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863671" y="-1829912"/>
            <a:ext cx="2930536" cy="28026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908715" y="6335916"/>
            <a:ext cx="2056634" cy="196689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513952" y="859148"/>
            <a:ext cx="2888352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00"/>
              </a:lnSpc>
            </a:pPr>
            <a:r>
              <a:rPr lang="vi-VN" sz="42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42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17600" y="2014329"/>
            <a:ext cx="432194" cy="56101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4137240" y="5646208"/>
            <a:ext cx="432194" cy="56101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523691" y="639405"/>
            <a:ext cx="491995" cy="49199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4447606">
            <a:off x="10846217" y="6044985"/>
            <a:ext cx="370195" cy="37019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1875016">
            <a:off x="-151208" y="438663"/>
            <a:ext cx="949247" cy="89347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134965" y="1518442"/>
            <a:ext cx="7646327" cy="4770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 </a:t>
            </a:r>
            <a:r>
              <a:rPr lang="en-US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 </a:t>
            </a:r>
            <a:r>
              <a:rPr lang="en-US" sz="25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giới</a:t>
            </a:r>
            <a:r>
              <a:rPr lang="en-US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thiệu</a:t>
            </a:r>
            <a:r>
              <a:rPr lang="en-US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lễ</a:t>
            </a:r>
            <a:r>
              <a:rPr lang="en-US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hội</a:t>
            </a:r>
            <a:r>
              <a:rPr lang="en-US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lồng</a:t>
            </a:r>
            <a:r>
              <a:rPr lang="en-US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tồng</a:t>
            </a:r>
            <a:r>
              <a:rPr lang="en-US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của các </a:t>
            </a:r>
            <a:r>
              <a:rPr lang="en-US" sz="25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dân</a:t>
            </a:r>
            <a:r>
              <a:rPr lang="en-US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tộc</a:t>
            </a:r>
            <a:r>
              <a:rPr lang="en-US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vùng</a:t>
            </a:r>
            <a:r>
              <a:rPr lang="en-US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Việt</a:t>
            </a:r>
            <a:r>
              <a:rPr lang="en-US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Bắc</a:t>
            </a:r>
            <a:r>
              <a:rPr lang="en-US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5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 động văn hoá, những trò chơi dàn gian cũng th</a:t>
            </a:r>
            <a:r>
              <a:rPr lang="en-US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ể </a:t>
            </a:r>
            <a:r>
              <a:rPr lang="vi-VN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 mong ước cùa người dân v</a:t>
            </a:r>
            <a:r>
              <a:rPr lang="en-US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ề</a:t>
            </a:r>
            <a:r>
              <a:rPr lang="vi-VN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một cuộc s</a:t>
            </a:r>
            <a:r>
              <a:rPr lang="en-US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ố</a:t>
            </a:r>
            <a:r>
              <a:rPr lang="vi-VN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 vui tươi, lành mạnh, may m</a:t>
            </a:r>
            <a:r>
              <a:rPr lang="en-US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ắ</a:t>
            </a:r>
            <a:r>
              <a:rPr lang="vi-VN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n; con ng</a:t>
            </a:r>
            <a:r>
              <a:rPr lang="en-US" sz="25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ười</a:t>
            </a:r>
            <a:r>
              <a:rPr lang="vi-VN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có sức kh</a:t>
            </a:r>
            <a:r>
              <a:rPr lang="en-US" sz="25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ỏe</a:t>
            </a:r>
            <a:r>
              <a:rPr lang="vi-VN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có tâm hòn bay bống, phong phú, đặc biệt là mong ước có được sức mạnh thế chất và tinh thán đế đánh đuổi kè thù.</a:t>
            </a:r>
            <a:endParaRPr lang="en-US" sz="25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6101" y="2306340"/>
            <a:ext cx="4113045" cy="455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168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48000" y="-1248615"/>
            <a:ext cx="10024025" cy="85653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863671" y="-1829912"/>
            <a:ext cx="2930536" cy="28026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908715" y="6335916"/>
            <a:ext cx="2056634" cy="196689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109704" y="831696"/>
            <a:ext cx="3696848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00"/>
              </a:lnSpc>
            </a:pPr>
            <a:r>
              <a:rPr lang="vi-VN" sz="42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 THUẬT</a:t>
            </a:r>
            <a:endParaRPr lang="en-US" sz="42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17600" y="2014329"/>
            <a:ext cx="432194" cy="56101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4137240" y="5646208"/>
            <a:ext cx="432194" cy="56101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523691" y="639405"/>
            <a:ext cx="491995" cy="49199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4447606">
            <a:off x="10846217" y="6044985"/>
            <a:ext cx="370195" cy="37019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1875016">
            <a:off x="-151208" y="438663"/>
            <a:ext cx="949247" cy="89347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592178" y="1484949"/>
            <a:ext cx="673190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 Cách triển khai ý kiến, lí lẽ mạch lạc, rõ </a:t>
            </a:r>
            <a:r>
              <a:rPr lang="vi-VN" sz="3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ràng.</a:t>
            </a:r>
            <a:endParaRPr lang="vi-VN" sz="30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 Ngôn từ bình dị, gần </a:t>
            </a:r>
            <a:r>
              <a:rPr lang="vi-VN" sz="3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gũi.</a:t>
            </a:r>
            <a:endParaRPr lang="vi-VN" sz="30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 Lối viết hấp dẫn, thuyết </a:t>
            </a:r>
            <a:r>
              <a:rPr lang="vi-VN" sz="3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phục.</a:t>
            </a:r>
            <a:endParaRPr lang="vi-VN" sz="30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 Cách lựa chọn từ ngữ, hình ảnh giàu sức gợi tả, gợi </a:t>
            </a:r>
            <a:r>
              <a:rPr lang="vi-VN" sz="3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cảm.</a:t>
            </a:r>
            <a:endParaRPr lang="vi-VN" sz="30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5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6101" y="2306340"/>
            <a:ext cx="4113045" cy="455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4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2533531" y="1105099"/>
            <a:ext cx="9566973" cy="9368441"/>
            <a:chOff x="-72390" y="7620"/>
            <a:chExt cx="6487160" cy="6352540"/>
          </a:xfrm>
        </p:grpSpPr>
        <p:sp>
          <p:nvSpPr>
            <p:cNvPr id="3" name="Freeform 3"/>
            <p:cNvSpPr/>
            <p:nvPr/>
          </p:nvSpPr>
          <p:spPr>
            <a:xfrm>
              <a:off x="-72390" y="7620"/>
              <a:ext cx="6487160" cy="6352540"/>
            </a:xfrm>
            <a:custGeom>
              <a:avLst/>
              <a:gdLst/>
              <a:ahLst/>
              <a:cxnLst/>
              <a:rect l="l" t="t" r="r" b="b"/>
              <a:pathLst>
                <a:path w="6487160" h="6352540">
                  <a:moveTo>
                    <a:pt x="6322060" y="3176270"/>
                  </a:moveTo>
                  <a:cubicBezTo>
                    <a:pt x="6322060" y="2844800"/>
                    <a:pt x="6487160" y="2493010"/>
                    <a:pt x="6385560" y="2194560"/>
                  </a:cubicBezTo>
                  <a:cubicBezTo>
                    <a:pt x="6281420" y="1884680"/>
                    <a:pt x="5928360" y="1694180"/>
                    <a:pt x="5734050" y="1436370"/>
                  </a:cubicBezTo>
                  <a:cubicBezTo>
                    <a:pt x="5537200" y="1176020"/>
                    <a:pt x="5455920" y="796290"/>
                    <a:pt x="5185410" y="607060"/>
                  </a:cubicBezTo>
                  <a:cubicBezTo>
                    <a:pt x="4917440" y="420370"/>
                    <a:pt x="4517390" y="462280"/>
                    <a:pt x="4196080" y="360680"/>
                  </a:cubicBezTo>
                  <a:cubicBezTo>
                    <a:pt x="3884930" y="264160"/>
                    <a:pt x="3589020" y="0"/>
                    <a:pt x="3244850" y="0"/>
                  </a:cubicBezTo>
                  <a:cubicBezTo>
                    <a:pt x="2900680" y="0"/>
                    <a:pt x="2603500" y="262890"/>
                    <a:pt x="2293620" y="360680"/>
                  </a:cubicBezTo>
                  <a:cubicBezTo>
                    <a:pt x="1972310" y="461010"/>
                    <a:pt x="1570990" y="419100"/>
                    <a:pt x="1303020" y="607060"/>
                  </a:cubicBezTo>
                  <a:cubicBezTo>
                    <a:pt x="1032510" y="796290"/>
                    <a:pt x="951230" y="1176020"/>
                    <a:pt x="754380" y="1436370"/>
                  </a:cubicBezTo>
                  <a:cubicBezTo>
                    <a:pt x="558800" y="1694180"/>
                    <a:pt x="207010" y="1884680"/>
                    <a:pt x="101600" y="2194560"/>
                  </a:cubicBezTo>
                  <a:cubicBezTo>
                    <a:pt x="1270" y="2493010"/>
                    <a:pt x="165100" y="2844800"/>
                    <a:pt x="165100" y="3176270"/>
                  </a:cubicBezTo>
                  <a:cubicBezTo>
                    <a:pt x="165100" y="3507740"/>
                    <a:pt x="0" y="3859530"/>
                    <a:pt x="101600" y="4157980"/>
                  </a:cubicBezTo>
                  <a:cubicBezTo>
                    <a:pt x="205740" y="4467860"/>
                    <a:pt x="558800" y="4658360"/>
                    <a:pt x="753110" y="4916170"/>
                  </a:cubicBezTo>
                  <a:cubicBezTo>
                    <a:pt x="949960" y="5176520"/>
                    <a:pt x="1031240" y="5556250"/>
                    <a:pt x="1301750" y="5745480"/>
                  </a:cubicBezTo>
                  <a:cubicBezTo>
                    <a:pt x="1569720" y="5933440"/>
                    <a:pt x="1969770" y="5891530"/>
                    <a:pt x="2292350" y="5991860"/>
                  </a:cubicBezTo>
                  <a:cubicBezTo>
                    <a:pt x="2603500" y="6088380"/>
                    <a:pt x="2899410" y="6352540"/>
                    <a:pt x="3243580" y="6352540"/>
                  </a:cubicBezTo>
                  <a:cubicBezTo>
                    <a:pt x="3587750" y="6352540"/>
                    <a:pt x="3884930" y="6089650"/>
                    <a:pt x="4194810" y="5991860"/>
                  </a:cubicBezTo>
                  <a:cubicBezTo>
                    <a:pt x="4516120" y="5891530"/>
                    <a:pt x="4917440" y="5933440"/>
                    <a:pt x="5185410" y="5745480"/>
                  </a:cubicBezTo>
                  <a:cubicBezTo>
                    <a:pt x="5455920" y="5556250"/>
                    <a:pt x="5537200" y="5176520"/>
                    <a:pt x="5734050" y="4916170"/>
                  </a:cubicBezTo>
                  <a:cubicBezTo>
                    <a:pt x="5929630" y="4658360"/>
                    <a:pt x="6281420" y="4467860"/>
                    <a:pt x="6385560" y="4157980"/>
                  </a:cubicBezTo>
                  <a:cubicBezTo>
                    <a:pt x="6487160" y="3858260"/>
                    <a:pt x="6322060" y="3506470"/>
                    <a:pt x="6322060" y="3176270"/>
                  </a:cubicBezTo>
                  <a:close/>
                </a:path>
              </a:pathLst>
            </a:custGeom>
            <a:solidFill>
              <a:srgbClr val="FFE8E5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617689">
            <a:off x="9892836" y="4439721"/>
            <a:ext cx="3625524" cy="42590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131679">
            <a:off x="-1459081" y="-2930583"/>
            <a:ext cx="3975925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200909" y="2357340"/>
            <a:ext cx="4827401" cy="468696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970931">
            <a:off x="8422928" y="3596287"/>
            <a:ext cx="515848" cy="3948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003154" y="611760"/>
            <a:ext cx="246801" cy="2468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417169" y="537720"/>
            <a:ext cx="394881" cy="39488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110644" y="2381267"/>
            <a:ext cx="342900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86"/>
              </a:lnSpc>
            </a:pPr>
            <a:r>
              <a:rPr lang="vi-VN" sz="42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42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6349875" y="1432118"/>
            <a:ext cx="302626" cy="31643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554285" y="2976677"/>
            <a:ext cx="302626" cy="31643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35944" y="3022468"/>
            <a:ext cx="4978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Em hãy </a:t>
            </a:r>
            <a:r>
              <a:rPr lang="nl-NL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 </a:t>
            </a:r>
            <a:r>
              <a:rPr lang="nl-NL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sơ đồ tóm tắt các ý chính của văn bản </a:t>
            </a:r>
            <a:r>
              <a:rPr lang="nl-NL" sz="32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Hội lồng </a:t>
            </a:r>
            <a:r>
              <a:rPr lang="nl-NL" sz="32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tồng</a:t>
            </a:r>
            <a:r>
              <a:rPr lang="vi-VN" sz="32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092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5828" y="330200"/>
            <a:ext cx="9623388" cy="5892800"/>
            <a:chOff x="0" y="0"/>
            <a:chExt cx="8815460" cy="4894548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8819672" cy="4894548"/>
            </a:xfrm>
            <a:custGeom>
              <a:avLst/>
              <a:gdLst/>
              <a:ahLst/>
              <a:cxnLst/>
              <a:rect l="l" t="t" r="r" b="b"/>
              <a:pathLst>
                <a:path w="8819672" h="4894548">
                  <a:moveTo>
                    <a:pt x="278431" y="16918"/>
                  </a:moveTo>
                  <a:cubicBezTo>
                    <a:pt x="278431" y="16918"/>
                    <a:pt x="604014" y="12258"/>
                    <a:pt x="1027124" y="12454"/>
                  </a:cubicBezTo>
                  <a:cubicBezTo>
                    <a:pt x="7065745" y="12671"/>
                    <a:pt x="8545604" y="0"/>
                    <a:pt x="8545604" y="0"/>
                  </a:cubicBezTo>
                  <a:cubicBezTo>
                    <a:pt x="8613067" y="0"/>
                    <a:pt x="8689005" y="0"/>
                    <a:pt x="8767778" y="85073"/>
                  </a:cubicBezTo>
                  <a:cubicBezTo>
                    <a:pt x="8810756" y="131488"/>
                    <a:pt x="8811824" y="240224"/>
                    <a:pt x="8812229" y="320281"/>
                  </a:cubicBezTo>
                  <a:cubicBezTo>
                    <a:pt x="8812229" y="320281"/>
                    <a:pt x="8810525" y="3427200"/>
                    <a:pt x="8810525" y="4131964"/>
                  </a:cubicBezTo>
                  <a:cubicBezTo>
                    <a:pt x="8810525" y="4346123"/>
                    <a:pt x="8819673" y="4645302"/>
                    <a:pt x="8819673" y="4645302"/>
                  </a:cubicBezTo>
                  <a:cubicBezTo>
                    <a:pt x="8819673" y="4773971"/>
                    <a:pt x="8815503" y="4894548"/>
                    <a:pt x="8562665" y="4886414"/>
                  </a:cubicBezTo>
                  <a:cubicBezTo>
                    <a:pt x="8562665" y="4886414"/>
                    <a:pt x="8186193" y="4866115"/>
                    <a:pt x="7282005" y="4873714"/>
                  </a:cubicBezTo>
                  <a:cubicBezTo>
                    <a:pt x="2183461" y="4881848"/>
                    <a:pt x="304023" y="4894548"/>
                    <a:pt x="304023" y="4894548"/>
                  </a:cubicBezTo>
                  <a:cubicBezTo>
                    <a:pt x="132548" y="4894548"/>
                    <a:pt x="4213" y="4793479"/>
                    <a:pt x="8532" y="4590932"/>
                  </a:cubicBezTo>
                  <a:cubicBezTo>
                    <a:pt x="8532" y="4590932"/>
                    <a:pt x="9630" y="4092391"/>
                    <a:pt x="4815" y="135740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B6DBC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287835" y="594972"/>
            <a:ext cx="7514823" cy="960073"/>
            <a:chOff x="0" y="0"/>
            <a:chExt cx="14217235" cy="1125983"/>
          </a:xfrm>
        </p:grpSpPr>
        <p:sp>
          <p:nvSpPr>
            <p:cNvPr id="5" name="Freeform 5"/>
            <p:cNvSpPr/>
            <p:nvPr/>
          </p:nvSpPr>
          <p:spPr>
            <a:xfrm>
              <a:off x="0" y="-4073"/>
              <a:ext cx="14223626" cy="1132586"/>
            </a:xfrm>
            <a:custGeom>
              <a:avLst/>
              <a:gdLst/>
              <a:ahLst/>
              <a:cxnLst/>
              <a:rect l="l" t="t" r="r" b="b"/>
              <a:pathLst>
                <a:path w="14223626" h="1132586">
                  <a:moveTo>
                    <a:pt x="13595848" y="1078108"/>
                  </a:moveTo>
                  <a:cubicBezTo>
                    <a:pt x="13595848" y="1078108"/>
                    <a:pt x="12864974" y="1132586"/>
                    <a:pt x="10922891" y="1129965"/>
                  </a:cubicBezTo>
                  <a:cubicBezTo>
                    <a:pt x="5178180" y="1127802"/>
                    <a:pt x="1057074" y="1119977"/>
                    <a:pt x="1057074" y="1119977"/>
                  </a:cubicBezTo>
                  <a:cubicBezTo>
                    <a:pt x="812932" y="1111143"/>
                    <a:pt x="449110" y="1089913"/>
                    <a:pt x="282371" y="1031735"/>
                  </a:cubicBezTo>
                  <a:cubicBezTo>
                    <a:pt x="4469" y="934772"/>
                    <a:pt x="0" y="761493"/>
                    <a:pt x="0" y="576043"/>
                  </a:cubicBezTo>
                  <a:lnTo>
                    <a:pt x="0" y="57604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767756" y="15681"/>
                    <a:pt x="8804623" y="7673"/>
                  </a:cubicBezTo>
                  <a:cubicBezTo>
                    <a:pt x="12646046" y="0"/>
                    <a:pt x="13362780" y="6979"/>
                    <a:pt x="13362780" y="6979"/>
                  </a:cubicBezTo>
                  <a:cubicBezTo>
                    <a:pt x="13731087" y="14458"/>
                    <a:pt x="13869347" y="42638"/>
                    <a:pt x="14067087" y="165219"/>
                  </a:cubicBezTo>
                  <a:cubicBezTo>
                    <a:pt x="14218104" y="258836"/>
                    <a:pt x="14223626" y="476157"/>
                    <a:pt x="14214486" y="576043"/>
                  </a:cubicBezTo>
                  <a:lnTo>
                    <a:pt x="14214486" y="576043"/>
                  </a:lnTo>
                  <a:cubicBezTo>
                    <a:pt x="14214484" y="879459"/>
                    <a:pt x="14171701" y="1028046"/>
                    <a:pt x="13595848" y="1078108"/>
                  </a:cubicBezTo>
                  <a:close/>
                </a:path>
              </a:pathLst>
            </a:custGeom>
            <a:solidFill>
              <a:srgbClr val="FDFDFB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727200" y="1818502"/>
            <a:ext cx="8940800" cy="3675306"/>
            <a:chOff x="0" y="0"/>
            <a:chExt cx="14217235" cy="3705331"/>
          </a:xfrm>
        </p:grpSpPr>
        <p:sp>
          <p:nvSpPr>
            <p:cNvPr id="7" name="Freeform 7"/>
            <p:cNvSpPr/>
            <p:nvPr/>
          </p:nvSpPr>
          <p:spPr>
            <a:xfrm>
              <a:off x="0" y="-4073"/>
              <a:ext cx="14223626" cy="3711934"/>
            </a:xfrm>
            <a:custGeom>
              <a:avLst/>
              <a:gdLst/>
              <a:ahLst/>
              <a:cxnLst/>
              <a:rect l="l" t="t" r="r" b="b"/>
              <a:pathLst>
                <a:path w="14223626" h="3711934">
                  <a:moveTo>
                    <a:pt x="13595848" y="3657456"/>
                  </a:moveTo>
                  <a:cubicBezTo>
                    <a:pt x="13595848" y="3657456"/>
                    <a:pt x="12864974" y="3711934"/>
                    <a:pt x="10922891" y="3709313"/>
                  </a:cubicBezTo>
                  <a:cubicBezTo>
                    <a:pt x="5178180" y="3707150"/>
                    <a:pt x="1057074" y="3699325"/>
                    <a:pt x="1057074" y="3699325"/>
                  </a:cubicBezTo>
                  <a:cubicBezTo>
                    <a:pt x="812932" y="3690491"/>
                    <a:pt x="449110" y="3669261"/>
                    <a:pt x="282371" y="3611083"/>
                  </a:cubicBezTo>
                  <a:cubicBezTo>
                    <a:pt x="4469" y="3514120"/>
                    <a:pt x="0" y="3340841"/>
                    <a:pt x="0" y="2699811"/>
                  </a:cubicBezTo>
                  <a:lnTo>
                    <a:pt x="0" y="2699784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767756" y="15681"/>
                    <a:pt x="8804623" y="7673"/>
                  </a:cubicBezTo>
                  <a:cubicBezTo>
                    <a:pt x="12646046" y="0"/>
                    <a:pt x="13362780" y="6979"/>
                    <a:pt x="13362780" y="6979"/>
                  </a:cubicBezTo>
                  <a:cubicBezTo>
                    <a:pt x="13731087" y="14458"/>
                    <a:pt x="13869347" y="42638"/>
                    <a:pt x="14067087" y="165219"/>
                  </a:cubicBezTo>
                  <a:cubicBezTo>
                    <a:pt x="14218104" y="258836"/>
                    <a:pt x="14223626" y="476157"/>
                    <a:pt x="14214486" y="2699784"/>
                  </a:cubicBezTo>
                  <a:lnTo>
                    <a:pt x="14214486" y="2699810"/>
                  </a:lnTo>
                  <a:cubicBezTo>
                    <a:pt x="14214484" y="3458806"/>
                    <a:pt x="14171701" y="3607394"/>
                    <a:pt x="13595848" y="3657456"/>
                  </a:cubicBezTo>
                  <a:close/>
                </a:path>
              </a:pathLst>
            </a:custGeom>
            <a:solidFill>
              <a:srgbClr val="FDFDFB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4510663" y="739526"/>
            <a:ext cx="3139722" cy="656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42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42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970742" y="1973804"/>
            <a:ext cx="8457734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50000"/>
              </a:lnSpc>
              <a:spcBef>
                <a:spcPct val="0"/>
              </a:spcBef>
            </a:pPr>
            <a:r>
              <a:rPr lang="vi-VN" sz="2800" i="1" dirty="0">
                <a:solidFill>
                  <a:srgbClr val="231F20"/>
                </a:solidFill>
              </a:rPr>
              <a:t>Lượn, tiếng nói tình yêu, tiếng lòng của ngày hội xuân, lành mạnh, trong sáng, đầy sức sống, vang vọng sôi nổi mà êm đềm dưới trời Việt Bắc.</a:t>
            </a:r>
          </a:p>
          <a:p>
            <a:pPr lvl="0" algn="just">
              <a:lnSpc>
                <a:spcPct val="150000"/>
              </a:lnSpc>
              <a:spcBef>
                <a:spcPct val="0"/>
              </a:spcBef>
            </a:pPr>
            <a:r>
              <a:rPr lang="vi-VN" sz="2800" b="1" dirty="0">
                <a:solidFill>
                  <a:srgbClr val="231F20"/>
                </a:solidFill>
              </a:rPr>
              <a:t>Em cảm nhận như thế nào về thái độ đánh giá của người viết qua câu văn trên?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728934">
            <a:off x="-2301735" y="4141827"/>
            <a:ext cx="7335125" cy="861688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355025">
            <a:off x="9566678" y="-2146274"/>
            <a:ext cx="2782793" cy="32690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2742" y="4229165"/>
            <a:ext cx="1123086" cy="234865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02611" y="5516216"/>
            <a:ext cx="1380341" cy="106160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041488" y="423904"/>
            <a:ext cx="2150512" cy="207622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15379" y="2955246"/>
            <a:ext cx="388906" cy="38890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428970">
            <a:off x="8176120" y="5942352"/>
            <a:ext cx="459697" cy="45969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531952">
            <a:off x="668160" y="521051"/>
            <a:ext cx="829195" cy="271373"/>
          </a:xfrm>
          <a:prstGeom prst="rect">
            <a:avLst/>
          </a:prstGeom>
        </p:spPr>
      </p:pic>
      <p:grpSp>
        <p:nvGrpSpPr>
          <p:cNvPr id="19" name="Group 19"/>
          <p:cNvGrpSpPr>
            <a:grpSpLocks noChangeAspect="1"/>
          </p:cNvGrpSpPr>
          <p:nvPr/>
        </p:nvGrpSpPr>
        <p:grpSpPr>
          <a:xfrm rot="-2560680">
            <a:off x="11308102" y="3831056"/>
            <a:ext cx="358965" cy="310864"/>
            <a:chOff x="0" y="0"/>
            <a:chExt cx="6350000" cy="54991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59921"/>
            </a:solidFill>
          </p:spPr>
        </p:sp>
      </p:grpSp>
    </p:spTree>
    <p:extLst>
      <p:ext uri="{BB962C8B-B14F-4D97-AF65-F5344CB8AC3E}">
        <p14:creationId xmlns:p14="http://schemas.microsoft.com/office/powerpoint/2010/main" val="291394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11950">
            <a:off x="5681289" y="3282783"/>
            <a:ext cx="8347187" cy="54674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98488">
            <a:off x="-1834047" y="-2097656"/>
            <a:ext cx="4556549" cy="29845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296475">
            <a:off x="462467" y="3042064"/>
            <a:ext cx="446667" cy="4466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296475">
            <a:off x="6930634" y="5694891"/>
            <a:ext cx="397017" cy="3970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837906">
            <a:off x="2975750" y="246779"/>
            <a:ext cx="524626" cy="54856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837906">
            <a:off x="11556871" y="3639191"/>
            <a:ext cx="571471" cy="59754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812800" y="1272523"/>
            <a:ext cx="4089400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66"/>
              </a:lnSpc>
            </a:pPr>
            <a:r>
              <a:rPr lang="vi-VN" sz="42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2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154162" y="1294652"/>
            <a:ext cx="6839105" cy="2401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23" indent="-457223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vi-VN" sz="3467" dirty="0">
                <a:solidFill>
                  <a:srgbClr val="231F20"/>
                </a:solidFill>
              </a:rPr>
              <a:t>Ôn </a:t>
            </a:r>
            <a:r>
              <a:rPr lang="vi-VN" sz="3467" dirty="0">
                <a:solidFill>
                  <a:srgbClr val="231F20"/>
                </a:solidFill>
              </a:rPr>
              <a:t>tập lại văn bản </a:t>
            </a:r>
            <a:r>
              <a:rPr lang="vi-VN" sz="3467" b="1" i="1" dirty="0">
                <a:solidFill>
                  <a:srgbClr val="231F20"/>
                </a:solidFill>
              </a:rPr>
              <a:t>Quê </a:t>
            </a:r>
            <a:r>
              <a:rPr lang="vi-VN" sz="3467" b="1" i="1" dirty="0">
                <a:solidFill>
                  <a:srgbClr val="231F20"/>
                </a:solidFill>
              </a:rPr>
              <a:t>hương. </a:t>
            </a:r>
            <a:endParaRPr lang="vi-VN" sz="3467" b="1" i="1" dirty="0">
              <a:solidFill>
                <a:srgbClr val="231F20"/>
              </a:solidFill>
            </a:endParaRPr>
          </a:p>
          <a:p>
            <a:pPr marL="457223" indent="-457223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vi-VN" sz="3467" dirty="0">
                <a:solidFill>
                  <a:srgbClr val="231F20"/>
                </a:solidFill>
              </a:rPr>
              <a:t>Soạn </a:t>
            </a:r>
            <a:r>
              <a:rPr lang="vi-VN" sz="3467" dirty="0">
                <a:solidFill>
                  <a:srgbClr val="231F20"/>
                </a:solidFill>
              </a:rPr>
              <a:t>bài: </a:t>
            </a:r>
            <a:r>
              <a:rPr lang="vi-VN" sz="3467" b="1" i="1" dirty="0">
                <a:solidFill>
                  <a:srgbClr val="231F20"/>
                </a:solidFill>
              </a:rPr>
              <a:t>Viết – Văn bản tường </a:t>
            </a:r>
            <a:r>
              <a:rPr lang="vi-VN" sz="3467" b="1" i="1" dirty="0">
                <a:solidFill>
                  <a:srgbClr val="231F20"/>
                </a:solidFill>
              </a:rPr>
              <a:t>trình.</a:t>
            </a:r>
            <a:endParaRPr lang="vi-VN" sz="3467" b="1" i="1" dirty="0">
              <a:solidFill>
                <a:srgbClr val="231F20"/>
              </a:solidFill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2534506" y="4729525"/>
            <a:ext cx="7809141" cy="391433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78721" y="4266923"/>
            <a:ext cx="1570563" cy="92520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481688" y="3265398"/>
            <a:ext cx="2871245" cy="234920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7490862" y="521061"/>
            <a:ext cx="228838" cy="32947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4722510" y="3510448"/>
            <a:ext cx="321868" cy="46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9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1570199" y="819279"/>
            <a:ext cx="2003554" cy="0"/>
          </a:xfrm>
          <a:prstGeom prst="line">
            <a:avLst/>
          </a:prstGeom>
          <a:ln w="123825" cap="rnd">
            <a:solidFill>
              <a:srgbClr val="3F3A6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-5400000">
            <a:off x="6316568" y="794338"/>
            <a:ext cx="2003554" cy="0"/>
          </a:xfrm>
          <a:prstGeom prst="line">
            <a:avLst/>
          </a:prstGeom>
          <a:ln w="123825" cap="rnd">
            <a:solidFill>
              <a:srgbClr val="3F3A6D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155926">
            <a:off x="8565158" y="3379023"/>
            <a:ext cx="4755385" cy="55863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155926">
            <a:off x="-802144" y="-787628"/>
            <a:ext cx="2104966" cy="2472794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36775" y="1225050"/>
            <a:ext cx="7598201" cy="4947150"/>
            <a:chOff x="0" y="0"/>
            <a:chExt cx="3900959" cy="27468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900959" cy="2746804"/>
            </a:xfrm>
            <a:custGeom>
              <a:avLst/>
              <a:gdLst/>
              <a:ahLst/>
              <a:cxnLst/>
              <a:rect l="l" t="t" r="r" b="b"/>
              <a:pathLst>
                <a:path w="3900959" h="2746804">
                  <a:moveTo>
                    <a:pt x="3776499" y="2746804"/>
                  </a:moveTo>
                  <a:lnTo>
                    <a:pt x="124460" y="2746804"/>
                  </a:lnTo>
                  <a:cubicBezTo>
                    <a:pt x="55880" y="2746804"/>
                    <a:pt x="0" y="2690924"/>
                    <a:pt x="0" y="26223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776499" y="0"/>
                  </a:lnTo>
                  <a:cubicBezTo>
                    <a:pt x="3845079" y="0"/>
                    <a:pt x="3900959" y="55880"/>
                    <a:pt x="3900959" y="124460"/>
                  </a:cubicBezTo>
                  <a:lnTo>
                    <a:pt x="3900959" y="2622344"/>
                  </a:lnTo>
                  <a:cubicBezTo>
                    <a:pt x="3900959" y="2690924"/>
                    <a:pt x="3845079" y="2746804"/>
                    <a:pt x="3776499" y="2746804"/>
                  </a:cubicBezTo>
                  <a:close/>
                </a:path>
              </a:pathLst>
            </a:custGeom>
            <a:solidFill>
              <a:srgbClr val="B6DBCB"/>
            </a:solidFill>
          </p:spPr>
        </p:sp>
      </p:grpSp>
      <p:sp>
        <p:nvSpPr>
          <p:cNvPr id="8" name="AutoShape 8"/>
          <p:cNvSpPr/>
          <p:nvPr/>
        </p:nvSpPr>
        <p:spPr>
          <a:xfrm>
            <a:off x="1137734" y="1068367"/>
            <a:ext cx="7418454" cy="0"/>
          </a:xfrm>
          <a:prstGeom prst="line">
            <a:avLst/>
          </a:prstGeom>
          <a:ln w="466725" cap="rnd">
            <a:solidFill>
              <a:srgbClr val="EB8B8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1146831" y="6009714"/>
            <a:ext cx="7418454" cy="0"/>
          </a:xfrm>
          <a:prstGeom prst="line">
            <a:avLst/>
          </a:prstGeom>
          <a:ln w="238125" cap="rnd">
            <a:solidFill>
              <a:srgbClr val="EB8B8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" name="Group 10"/>
          <p:cNvGrpSpPr/>
          <p:nvPr/>
        </p:nvGrpSpPr>
        <p:grpSpPr>
          <a:xfrm>
            <a:off x="1137734" y="1629171"/>
            <a:ext cx="7427551" cy="4138908"/>
            <a:chOff x="0" y="0"/>
            <a:chExt cx="4785629" cy="294672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785630" cy="2946724"/>
            </a:xfrm>
            <a:custGeom>
              <a:avLst/>
              <a:gdLst/>
              <a:ahLst/>
              <a:cxnLst/>
              <a:rect l="l" t="t" r="r" b="b"/>
              <a:pathLst>
                <a:path w="4785630" h="2946724">
                  <a:moveTo>
                    <a:pt x="4661169" y="2946724"/>
                  </a:moveTo>
                  <a:lnTo>
                    <a:pt x="124460" y="2946724"/>
                  </a:lnTo>
                  <a:cubicBezTo>
                    <a:pt x="55880" y="2946724"/>
                    <a:pt x="0" y="2890844"/>
                    <a:pt x="0" y="282226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61169" y="0"/>
                  </a:lnTo>
                  <a:cubicBezTo>
                    <a:pt x="4729750" y="0"/>
                    <a:pt x="4785630" y="55880"/>
                    <a:pt x="4785630" y="124460"/>
                  </a:cubicBezTo>
                  <a:lnTo>
                    <a:pt x="4785630" y="2822264"/>
                  </a:lnTo>
                  <a:cubicBezTo>
                    <a:pt x="4785630" y="2890844"/>
                    <a:pt x="4729750" y="2946724"/>
                    <a:pt x="4661169" y="2946724"/>
                  </a:cubicBezTo>
                  <a:close/>
                </a:path>
              </a:pathLst>
            </a:custGeom>
            <a:solidFill>
              <a:srgbClr val="FDFDFB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891398" y="1068368"/>
            <a:ext cx="2923902" cy="7022471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296341" y="2598750"/>
            <a:ext cx="7079067" cy="2093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534" b="1" dirty="0">
                <a:solidFill>
                  <a:srgbClr val="3F3A6D"/>
                </a:solidFill>
              </a:rPr>
              <a:t>CẢM ƠN CÁC EM ĐÃ LẮNG NGHE BÀI GIẢNG!</a:t>
            </a:r>
            <a:endParaRPr lang="en-US" sz="4534" b="1" dirty="0">
              <a:solidFill>
                <a:srgbClr val="3F3A6D"/>
              </a:solidFill>
            </a:endParaRP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23643" y="2947698"/>
            <a:ext cx="282566" cy="40683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565285" y="5092159"/>
            <a:ext cx="395804" cy="569875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961089" y="1381733"/>
            <a:ext cx="139383" cy="20068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903095">
            <a:off x="-406655" y="5056832"/>
            <a:ext cx="1313985" cy="750167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060008" flipH="1" flipV="1">
            <a:off x="11174130" y="767522"/>
            <a:ext cx="1372345" cy="78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747497">
            <a:off x="10570868" y="-625538"/>
            <a:ext cx="2473266" cy="196006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347471">
            <a:off x="-539560" y="5048463"/>
            <a:ext cx="4726317" cy="454907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572675" y="2244650"/>
            <a:ext cx="7865182" cy="16006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467" b="1" dirty="0">
                <a:solidFill>
                  <a:srgbClr val="3F3A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</a:t>
            </a:r>
            <a:r>
              <a:rPr lang="en-US" sz="3467" b="1" dirty="0">
                <a:solidFill>
                  <a:srgbClr val="3F3A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 </a:t>
            </a:r>
            <a:r>
              <a:rPr lang="en-US" sz="3467" b="1" dirty="0">
                <a:solidFill>
                  <a:srgbClr val="3F3A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</a:t>
            </a:r>
            <a:r>
              <a:rPr lang="en-US" sz="3467" b="1" dirty="0" err="1">
                <a:solidFill>
                  <a:srgbClr val="3F3A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67" b="1" dirty="0">
                <a:solidFill>
                  <a:srgbClr val="3F3A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67" b="1" dirty="0" err="1">
                <a:solidFill>
                  <a:srgbClr val="3F3A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467" b="1" dirty="0">
                <a:solidFill>
                  <a:srgbClr val="3F3A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cảm </a:t>
            </a:r>
            <a:r>
              <a:rPr lang="en-US" sz="3467" b="1" dirty="0" err="1">
                <a:solidFill>
                  <a:srgbClr val="3F3A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467" b="1" dirty="0">
                <a:solidFill>
                  <a:srgbClr val="3F3A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của </a:t>
            </a:r>
            <a:r>
              <a:rPr lang="en-US" sz="3467" b="1" dirty="0" err="1">
                <a:solidFill>
                  <a:srgbClr val="3F3A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467" b="1" dirty="0">
                <a:solidFill>
                  <a:srgbClr val="3F3A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về </a:t>
            </a:r>
            <a:r>
              <a:rPr lang="en-US" sz="3467" b="1" dirty="0" err="1">
                <a:solidFill>
                  <a:srgbClr val="3F3A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3467" b="1" dirty="0">
                <a:solidFill>
                  <a:srgbClr val="3F3A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67" b="1" dirty="0" err="1">
                <a:solidFill>
                  <a:srgbClr val="3F3A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467" b="1" dirty="0">
                <a:solidFill>
                  <a:srgbClr val="3F3A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67" b="1" dirty="0" err="1">
                <a:solidFill>
                  <a:srgbClr val="3F3A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3467" b="1" dirty="0">
                <a:solidFill>
                  <a:srgbClr val="3F3A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67" b="1" dirty="0" err="1">
                <a:solidFill>
                  <a:srgbClr val="3F3A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467" b="1" dirty="0">
                <a:solidFill>
                  <a:srgbClr val="3F3A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67" b="1" dirty="0" err="1">
                <a:solidFill>
                  <a:srgbClr val="3F3A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467" b="1" dirty="0">
                <a:solidFill>
                  <a:srgbClr val="3F3A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67" b="1" dirty="0" err="1">
                <a:solidFill>
                  <a:srgbClr val="3F3A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sz="3467" b="1" dirty="0">
                <a:solidFill>
                  <a:srgbClr val="3F3A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60943" y="3429001"/>
            <a:ext cx="3125311" cy="39697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991567">
            <a:off x="11591674" y="1953055"/>
            <a:ext cx="431653" cy="45134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842656" y="5413898"/>
            <a:ext cx="404902" cy="42337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475856" y="493760"/>
            <a:ext cx="538505" cy="56307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09686" y="2509458"/>
            <a:ext cx="485974" cy="48597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030233" y="5963871"/>
            <a:ext cx="416659" cy="41665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366000" y="496765"/>
            <a:ext cx="278532" cy="2785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856204" y="1377774"/>
            <a:ext cx="3392275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267" b="1" dirty="0">
                <a:solidFill>
                  <a:srgbClr val="FF0000"/>
                </a:solidFill>
              </a:rPr>
              <a:t>KHỞI ĐỘNG</a:t>
            </a:r>
            <a:endParaRPr lang="en-US" sz="4267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27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2553315" y="570530"/>
            <a:ext cx="2003554" cy="0"/>
          </a:xfrm>
          <a:prstGeom prst="line">
            <a:avLst/>
          </a:prstGeom>
          <a:ln w="123825" cap="rnd">
            <a:solidFill>
              <a:srgbClr val="3F3A6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-5400000">
            <a:off x="7299684" y="545589"/>
            <a:ext cx="2003554" cy="0"/>
          </a:xfrm>
          <a:prstGeom prst="line">
            <a:avLst/>
          </a:prstGeom>
          <a:ln w="123825" cap="rnd">
            <a:solidFill>
              <a:srgbClr val="3F3A6D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728934">
            <a:off x="-409976" y="3814855"/>
            <a:ext cx="7271199" cy="85417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618456">
            <a:off x="5133968" y="3801066"/>
            <a:ext cx="7220173" cy="8481849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558380" y="976301"/>
            <a:ext cx="8700384" cy="4637099"/>
            <a:chOff x="0" y="0"/>
            <a:chExt cx="3778914" cy="225320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78914" cy="2253205"/>
            </a:xfrm>
            <a:custGeom>
              <a:avLst/>
              <a:gdLst/>
              <a:ahLst/>
              <a:cxnLst/>
              <a:rect l="l" t="t" r="r" b="b"/>
              <a:pathLst>
                <a:path w="3778914" h="2253205">
                  <a:moveTo>
                    <a:pt x="3654454" y="2253205"/>
                  </a:moveTo>
                  <a:lnTo>
                    <a:pt x="124460" y="2253205"/>
                  </a:lnTo>
                  <a:cubicBezTo>
                    <a:pt x="55880" y="2253205"/>
                    <a:pt x="0" y="2197325"/>
                    <a:pt x="0" y="212874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54454" y="0"/>
                  </a:lnTo>
                  <a:cubicBezTo>
                    <a:pt x="3723034" y="0"/>
                    <a:pt x="3778914" y="55880"/>
                    <a:pt x="3778914" y="124460"/>
                  </a:cubicBezTo>
                  <a:lnTo>
                    <a:pt x="3778914" y="2128745"/>
                  </a:lnTo>
                  <a:cubicBezTo>
                    <a:pt x="3778914" y="2197325"/>
                    <a:pt x="3723034" y="2253205"/>
                    <a:pt x="3654454" y="2253205"/>
                  </a:cubicBezTo>
                  <a:close/>
                </a:path>
              </a:pathLst>
            </a:custGeom>
            <a:solidFill>
              <a:srgbClr val="EB8B8F"/>
            </a:solidFill>
          </p:spPr>
        </p:sp>
      </p:grpSp>
      <p:sp>
        <p:nvSpPr>
          <p:cNvPr id="8" name="AutoShape 8"/>
          <p:cNvSpPr/>
          <p:nvPr/>
        </p:nvSpPr>
        <p:spPr>
          <a:xfrm>
            <a:off x="2120850" y="819619"/>
            <a:ext cx="7418454" cy="0"/>
          </a:xfrm>
          <a:prstGeom prst="line">
            <a:avLst/>
          </a:prstGeom>
          <a:ln w="466725" cap="rnd">
            <a:solidFill>
              <a:srgbClr val="99B0D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2097331" y="5410200"/>
            <a:ext cx="7418454" cy="0"/>
          </a:xfrm>
          <a:prstGeom prst="line">
            <a:avLst/>
          </a:prstGeom>
          <a:ln w="238125" cap="rnd">
            <a:solidFill>
              <a:srgbClr val="99B0DC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" name="Group 10"/>
          <p:cNvGrpSpPr/>
          <p:nvPr/>
        </p:nvGrpSpPr>
        <p:grpSpPr>
          <a:xfrm>
            <a:off x="1687352" y="1289504"/>
            <a:ext cx="8409165" cy="3949141"/>
            <a:chOff x="0" y="0"/>
            <a:chExt cx="4629134" cy="244325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629134" cy="2443256"/>
            </a:xfrm>
            <a:custGeom>
              <a:avLst/>
              <a:gdLst/>
              <a:ahLst/>
              <a:cxnLst/>
              <a:rect l="l" t="t" r="r" b="b"/>
              <a:pathLst>
                <a:path w="4629134" h="2443256">
                  <a:moveTo>
                    <a:pt x="4504674" y="2443256"/>
                  </a:moveTo>
                  <a:lnTo>
                    <a:pt x="124460" y="2443256"/>
                  </a:lnTo>
                  <a:cubicBezTo>
                    <a:pt x="55880" y="2443256"/>
                    <a:pt x="0" y="2387375"/>
                    <a:pt x="0" y="23187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504674" y="0"/>
                  </a:lnTo>
                  <a:cubicBezTo>
                    <a:pt x="4573255" y="0"/>
                    <a:pt x="4629134" y="55880"/>
                    <a:pt x="4629134" y="124460"/>
                  </a:cubicBezTo>
                  <a:lnTo>
                    <a:pt x="4629134" y="2318795"/>
                  </a:lnTo>
                  <a:cubicBezTo>
                    <a:pt x="4629134" y="2387376"/>
                    <a:pt x="4573255" y="2443256"/>
                    <a:pt x="4504674" y="2443256"/>
                  </a:cubicBezTo>
                  <a:close/>
                </a:path>
              </a:pathLst>
            </a:custGeom>
            <a:solidFill>
              <a:srgbClr val="FFF6F5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1927" y="4349999"/>
            <a:ext cx="892819" cy="186711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90419">
            <a:off x="10379236" y="341837"/>
            <a:ext cx="1711501" cy="164926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73062" y="5073201"/>
            <a:ext cx="578253" cy="111985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426896" y="4221380"/>
            <a:ext cx="2617192" cy="214133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30638" y="3061447"/>
            <a:ext cx="336082" cy="48388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891934" y="6111301"/>
            <a:ext cx="336082" cy="48388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228017" y="5973024"/>
            <a:ext cx="144003" cy="20733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12292" y="2829055"/>
            <a:ext cx="227572" cy="32765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707341" y="2615356"/>
            <a:ext cx="244121" cy="35148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005404" y="2940336"/>
            <a:ext cx="123421" cy="17770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2903095">
            <a:off x="-185028" y="1043700"/>
            <a:ext cx="1588046" cy="90663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2060008" flipH="1" flipV="1">
            <a:off x="10926831" y="3053441"/>
            <a:ext cx="1318683" cy="752848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1879137" y="2398656"/>
            <a:ext cx="7898765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7000" b="1" dirty="0">
                <a:solidFill>
                  <a:srgbClr val="3F3A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 LỒNG TỒNG</a:t>
            </a:r>
            <a:endParaRPr lang="en-US" sz="7000" b="1" dirty="0">
              <a:solidFill>
                <a:srgbClr val="3F3A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3149413" y="1570512"/>
            <a:ext cx="5377271" cy="656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vi-VN" sz="42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63 + 64</a:t>
            </a:r>
            <a:endParaRPr lang="en-US" sz="42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2501400" y="3492426"/>
            <a:ext cx="6599412" cy="16006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467" dirty="0">
                <a:solidFill>
                  <a:srgbClr val="231F20"/>
                </a:solidFill>
                <a:cs typeface="Arial" panose="020B0604020202020204" pitchFamily="34" charset="0"/>
              </a:rPr>
              <a:t>(</a:t>
            </a:r>
            <a:r>
              <a:rPr lang="vi-VN" sz="3467" i="1" dirty="0">
                <a:solidFill>
                  <a:srgbClr val="231F20"/>
                </a:solidFill>
                <a:cs typeface="Arial" panose="020B0604020202020204" pitchFamily="34" charset="0"/>
              </a:rPr>
              <a:t>Trần Quốc Vượng – Lê Văn Hảo – Dương Tất </a:t>
            </a:r>
            <a:r>
              <a:rPr lang="vi-VN" sz="3467" i="1" dirty="0">
                <a:solidFill>
                  <a:srgbClr val="231F20"/>
                </a:solidFill>
                <a:cs typeface="Arial" panose="020B0604020202020204" pitchFamily="34" charset="0"/>
              </a:rPr>
              <a:t>Từ</a:t>
            </a:r>
            <a:r>
              <a:rPr lang="vi-VN" sz="3467" dirty="0">
                <a:solidFill>
                  <a:srgbClr val="231F20"/>
                </a:solidFill>
                <a:cs typeface="Arial" panose="020B0604020202020204" pitchFamily="34" charset="0"/>
              </a:rPr>
              <a:t>)</a:t>
            </a:r>
            <a:endParaRPr lang="en-US" sz="3467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13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07103">
            <a:off x="3780527" y="2831662"/>
            <a:ext cx="10719771" cy="70214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100000">
            <a:off x="-1874235" y="-239068"/>
            <a:ext cx="3748469" cy="2455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547817">
            <a:off x="11388047" y="2516117"/>
            <a:ext cx="694680" cy="48714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407769" y="2093200"/>
            <a:ext cx="4589907" cy="546417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810274">
            <a:off x="8401150" y="3670640"/>
            <a:ext cx="535179" cy="3752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383078" y="1525493"/>
            <a:ext cx="246244" cy="2462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25009" y="6011409"/>
            <a:ext cx="321583" cy="32158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9838" y="127000"/>
            <a:ext cx="710341" cy="71034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104968" y="630316"/>
            <a:ext cx="5401809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13"/>
              </a:lnSpc>
            </a:pPr>
            <a:r>
              <a:rPr lang="vi-VN" sz="4267" b="1" dirty="0">
                <a:solidFill>
                  <a:srgbClr val="FF0000"/>
                </a:solidFill>
              </a:rPr>
              <a:t>NỘI DUNG BÀI HỌC</a:t>
            </a:r>
            <a:endParaRPr lang="en-US" sz="4267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4146" y="1257078"/>
            <a:ext cx="7863454" cy="4760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13" indent="-266713">
              <a:lnSpc>
                <a:spcPct val="175000"/>
              </a:lnSpc>
              <a:buAutoNum type="romanUcPeriod"/>
            </a:pPr>
            <a:r>
              <a:rPr lang="vi-VN" sz="3467" b="1" dirty="0"/>
              <a:t>TÌM HIỂU CHUNG</a:t>
            </a:r>
          </a:p>
          <a:p>
            <a:pPr marL="266713" indent="-266713">
              <a:lnSpc>
                <a:spcPct val="175000"/>
              </a:lnSpc>
              <a:buAutoNum type="romanUcPeriod"/>
            </a:pPr>
            <a:r>
              <a:rPr lang="vi-VN" sz="3467" b="1" dirty="0"/>
              <a:t>TÌM HIỂU CHI TIẾT</a:t>
            </a:r>
          </a:p>
          <a:p>
            <a:pPr marL="914446" lvl="1" indent="-609630">
              <a:lnSpc>
                <a:spcPct val="175000"/>
              </a:lnSpc>
              <a:buAutoNum type="arabicPeriod"/>
            </a:pPr>
            <a:r>
              <a:rPr lang="vi-VN" sz="3467" dirty="0"/>
              <a:t>Giới </a:t>
            </a:r>
            <a:r>
              <a:rPr lang="vi-VN" sz="3467" dirty="0"/>
              <a:t>thiệu khái quát Hội lồng </a:t>
            </a:r>
            <a:r>
              <a:rPr lang="vi-VN" sz="3467" dirty="0"/>
              <a:t>tồng</a:t>
            </a:r>
          </a:p>
          <a:p>
            <a:pPr marL="914446" lvl="1" indent="-609630">
              <a:lnSpc>
                <a:spcPct val="175000"/>
              </a:lnSpc>
              <a:buAutoNum type="arabicPeriod"/>
            </a:pPr>
            <a:r>
              <a:rPr lang="vi-VN" sz="3467" dirty="0"/>
              <a:t>Các trò chơi trong lễ hội</a:t>
            </a:r>
          </a:p>
          <a:p>
            <a:pPr marL="266713" indent="-266713">
              <a:lnSpc>
                <a:spcPct val="175000"/>
              </a:lnSpc>
              <a:buAutoNum type="romanUcPeriod"/>
            </a:pPr>
            <a:r>
              <a:rPr lang="vi-VN" sz="3467" b="1" dirty="0"/>
              <a:t>TỔNG KẾT</a:t>
            </a:r>
            <a:endParaRPr lang="en-US" sz="3467" b="1" dirty="0"/>
          </a:p>
        </p:txBody>
      </p:sp>
    </p:spTree>
    <p:extLst>
      <p:ext uri="{BB962C8B-B14F-4D97-AF65-F5344CB8AC3E}">
        <p14:creationId xmlns:p14="http://schemas.microsoft.com/office/powerpoint/2010/main" val="33496341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107176" y="-1424734"/>
            <a:ext cx="8652003" cy="68964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924532">
            <a:off x="10068946" y="5849995"/>
            <a:ext cx="3342039" cy="26485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924532">
            <a:off x="9675061" y="-1826832"/>
            <a:ext cx="3342039" cy="264856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100671" y="2270386"/>
            <a:ext cx="4807657" cy="483402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06091" y="5911940"/>
            <a:ext cx="531573" cy="556886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 rot="-2560680">
            <a:off x="7067502" y="470878"/>
            <a:ext cx="496356" cy="429844"/>
            <a:chOff x="0" y="0"/>
            <a:chExt cx="6350000" cy="54991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EB8B8F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1232861">
            <a:off x="694120" y="4533460"/>
            <a:ext cx="355515" cy="307877"/>
            <a:chOff x="0" y="0"/>
            <a:chExt cx="6350000" cy="54991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EB8B8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466848" y="2371278"/>
            <a:ext cx="433790" cy="56308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756569">
            <a:off x="511884" y="730596"/>
            <a:ext cx="719987" cy="23563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3098489">
            <a:off x="11580620" y="-323979"/>
            <a:ext cx="1222761" cy="146199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5819213" y="4687398"/>
            <a:ext cx="334507" cy="334507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0" y="1806434"/>
            <a:ext cx="7544827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03"/>
              </a:lnSpc>
            </a:pPr>
            <a:r>
              <a:rPr lang="vi-VN" sz="5734" b="1" dirty="0">
                <a:solidFill>
                  <a:srgbClr val="3F3A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ĐỌC - TÌM HIỂU CHUNG</a:t>
            </a:r>
            <a:endParaRPr lang="en-US" sz="5734" b="1" dirty="0">
              <a:solidFill>
                <a:srgbClr val="3F3A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067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363200" y="4926134"/>
            <a:ext cx="1920001" cy="196282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0611">
            <a:off x="662619" y="876594"/>
            <a:ext cx="3373888" cy="271751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9525" y="3545696"/>
            <a:ext cx="4521200" cy="16411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173270" y="5457349"/>
            <a:ext cx="798049" cy="76612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398573" y="440893"/>
            <a:ext cx="345140" cy="3962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404971" y="5907548"/>
            <a:ext cx="348243" cy="34824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3614937">
            <a:off x="712820" y="391564"/>
            <a:ext cx="283872" cy="8349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6560037" y="5907547"/>
            <a:ext cx="416395" cy="41639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2997153" y="355755"/>
            <a:ext cx="476852" cy="47685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3474006" y="694259"/>
            <a:ext cx="552985" cy="55298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697133" y="1752600"/>
            <a:ext cx="70465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Thê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̉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loại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 văn bản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</a:t>
            </a: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thức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biểu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đạt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thuyết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minh</a:t>
            </a: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7074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363200" y="4926134"/>
            <a:ext cx="1920001" cy="196282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0611">
            <a:off x="662619" y="876594"/>
            <a:ext cx="3373888" cy="271751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9525" y="3545696"/>
            <a:ext cx="4521200" cy="16411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173270" y="5457349"/>
            <a:ext cx="798049" cy="76612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633200" y="124070"/>
            <a:ext cx="345140" cy="3962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404971" y="5907548"/>
            <a:ext cx="348243" cy="34824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3614937">
            <a:off x="712820" y="391564"/>
            <a:ext cx="283872" cy="8349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6560037" y="5907547"/>
            <a:ext cx="416395" cy="416395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627396" y="4036688"/>
            <a:ext cx="3462745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13"/>
              </a:lnSpc>
              <a:spcBef>
                <a:spcPct val="0"/>
              </a:spcBef>
            </a:pPr>
            <a:r>
              <a:rPr lang="vi-VN" sz="3734" b="1" dirty="0">
                <a:solidFill>
                  <a:srgbClr val="231F20"/>
                </a:solidFill>
              </a:rPr>
              <a:t>Bố cục: 4 phần</a:t>
            </a:r>
            <a:endParaRPr lang="en-US" sz="3734" b="1" dirty="0">
              <a:solidFill>
                <a:srgbClr val="231F20"/>
              </a:solidFill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2997153" y="355755"/>
            <a:ext cx="476852" cy="47685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3474006" y="694259"/>
            <a:ext cx="552985" cy="55298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544598" y="3545696"/>
            <a:ext cx="68012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23" indent="-45722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2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Phần 3 </a:t>
            </a:r>
            <a:r>
              <a:rPr lang="vi-VN" sz="3200" dirty="0">
                <a:ea typeface="Times New Roman" panose="02020603050405020304" pitchFamily="18" charset="0"/>
                <a:cs typeface="Arial" panose="020B0604020202020204" pitchFamily="34" charset="0"/>
              </a:rPr>
              <a:t>(tiếp </a:t>
            </a:r>
            <a:r>
              <a:rPr lang="vi-VN" sz="3200" dirty="0">
                <a:ea typeface="Times New Roman" panose="02020603050405020304" pitchFamily="18" charset="0"/>
                <a:cs typeface="Arial" panose="020B0604020202020204" pitchFamily="34" charset="0"/>
              </a:rPr>
              <a:t>"</a:t>
            </a:r>
            <a:r>
              <a:rPr lang="vi-VN" sz="3200" dirty="0">
                <a:ea typeface="Times New Roman" panose="02020603050405020304" pitchFamily="18" charset="0"/>
                <a:cs typeface="Arial" panose="020B0604020202020204" pitchFamily="34" charset="0"/>
              </a:rPr>
              <a:t>đọ tài đối phương"): Giới thiệu về trò múa sư </a:t>
            </a:r>
            <a:r>
              <a:rPr lang="vi-VN" sz="3200" dirty="0">
                <a:ea typeface="Times New Roman" panose="02020603050405020304" pitchFamily="18" charset="0"/>
                <a:cs typeface="Arial" panose="020B0604020202020204" pitchFamily="34" charset="0"/>
              </a:rPr>
              <a:t>tử.</a:t>
            </a:r>
            <a:endParaRPr lang="vi-VN" sz="32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23" indent="-45722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2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Phần </a:t>
            </a:r>
            <a:r>
              <a:rPr lang="vi-VN" sz="32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4 </a:t>
            </a:r>
            <a:r>
              <a:rPr lang="vi-VN" sz="3200" dirty="0">
                <a:ea typeface="Times New Roman" panose="02020603050405020304" pitchFamily="18" charset="0"/>
                <a:cs typeface="Arial" panose="020B0604020202020204" pitchFamily="34" charset="0"/>
              </a:rPr>
              <a:t>(còn lại): Giới thiệu về hoạt động hát </a:t>
            </a:r>
            <a:r>
              <a:rPr lang="vi-VN" sz="3200" dirty="0">
                <a:ea typeface="Times New Roman" panose="02020603050405020304" pitchFamily="18" charset="0"/>
                <a:cs typeface="Arial" panose="020B0604020202020204" pitchFamily="34" charset="0"/>
              </a:rPr>
              <a:t>lượn.</a:t>
            </a:r>
            <a:endParaRPr lang="vi-VN" sz="32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04655" y="22034"/>
            <a:ext cx="737054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23" indent="-45722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Phần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(từ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đầu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đến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"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múa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sư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tử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lượn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lồng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tồng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"):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Giới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thiệu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quát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hội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lồng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tồng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23" indent="-45722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Phần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tiếp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đến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"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cuộc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tiếp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tục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"):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Giới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thiệu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vê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̀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̀ chơi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ném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còn</a:t>
            </a: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44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107176" y="-1424734"/>
            <a:ext cx="8652003" cy="68964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924532">
            <a:off x="10068946" y="5849995"/>
            <a:ext cx="3342039" cy="26485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924532">
            <a:off x="9675061" y="-1826832"/>
            <a:ext cx="3342039" cy="264856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100671" y="2270386"/>
            <a:ext cx="4807657" cy="483402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06091" y="5911940"/>
            <a:ext cx="531573" cy="556886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 rot="-2560680">
            <a:off x="7067502" y="470878"/>
            <a:ext cx="496356" cy="429844"/>
            <a:chOff x="0" y="0"/>
            <a:chExt cx="6350000" cy="54991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EB8B8F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1232861">
            <a:off x="694120" y="4533460"/>
            <a:ext cx="355515" cy="307877"/>
            <a:chOff x="0" y="0"/>
            <a:chExt cx="6350000" cy="54991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EB8B8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466848" y="2371278"/>
            <a:ext cx="433790" cy="56308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756569">
            <a:off x="511884" y="730596"/>
            <a:ext cx="719987" cy="23563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3098489">
            <a:off x="11580620" y="-323979"/>
            <a:ext cx="1222761" cy="146199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5819213" y="4687398"/>
            <a:ext cx="334507" cy="334507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0" y="1535903"/>
            <a:ext cx="7642206" cy="13236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734" b="1" dirty="0">
                <a:solidFill>
                  <a:srgbClr val="3F3A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Khám phá văn bản</a:t>
            </a:r>
            <a:endParaRPr lang="en-US" sz="5734" b="1" dirty="0">
              <a:solidFill>
                <a:srgbClr val="3F3A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032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974</Words>
  <Application>Microsoft Office PowerPoint</Application>
  <PresentationFormat>Widescreen</PresentationFormat>
  <Paragraphs>70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2024-01-16T09:40:39Z</dcterms:created>
  <dcterms:modified xsi:type="dcterms:W3CDTF">2024-01-16T09:41:20Z</dcterms:modified>
</cp:coreProperties>
</file>